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Lst>
  <p:notesMasterIdLst>
    <p:notesMasterId r:id="rId7"/>
  </p:notesMasterIdLst>
  <p:handoutMasterIdLst>
    <p:handoutMasterId r:id="rId8"/>
  </p:handoutMasterIdLst>
  <p:sldIdLst>
    <p:sldId id="276" r:id="rId5"/>
    <p:sldId id="272" r:id="rId6"/>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88" userDrawn="1">
          <p15:clr>
            <a:srgbClr val="A4A3A4"/>
          </p15:clr>
        </p15:guide>
        <p15:guide id="2" orient="horz" pos="2784" userDrawn="1">
          <p15:clr>
            <a:srgbClr val="A4A3A4"/>
          </p15:clr>
        </p15:guide>
        <p15:guide id="3" orient="horz" pos="576" userDrawn="1">
          <p15:clr>
            <a:srgbClr val="A4A3A4"/>
          </p15:clr>
        </p15:guide>
        <p15:guide id="4" pos="31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4D8C"/>
    <a:srgbClr val="1A305C"/>
    <a:srgbClr val="3F765F"/>
    <a:srgbClr val="367058"/>
    <a:srgbClr val="1B4935"/>
    <a:srgbClr val="679B9B"/>
    <a:srgbClr val="25654A"/>
    <a:srgbClr val="E6E6E6"/>
    <a:srgbClr val="F38571"/>
    <a:srgbClr val="FFB6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725" autoAdjust="0"/>
  </p:normalViewPr>
  <p:slideViewPr>
    <p:cSldViewPr snapToGrid="0" showGuides="1">
      <p:cViewPr varScale="1">
        <p:scale>
          <a:sx n="76" d="100"/>
          <a:sy n="76" d="100"/>
        </p:scale>
        <p:origin x="1454" y="53"/>
      </p:cViewPr>
      <p:guideLst>
        <p:guide orient="horz" pos="2088"/>
        <p:guide orient="horz" pos="2784"/>
        <p:guide orient="horz" pos="576"/>
        <p:guide pos="316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48" d="100"/>
          <a:sy n="48" d="100"/>
        </p:scale>
        <p:origin x="2684"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7B51015-12CA-4649-B47F-D3EB5E10959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2111F2F-D8BA-4A13-91FC-3878C75727F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E668B7C-E4CD-4872-B084-44133F808FCE}" type="datetimeFigureOut">
              <a:rPr lang="en-US" smtClean="0"/>
              <a:t>5/20/2021</a:t>
            </a:fld>
            <a:endParaRPr lang="en-US" dirty="0"/>
          </a:p>
        </p:txBody>
      </p:sp>
      <p:sp>
        <p:nvSpPr>
          <p:cNvPr id="4" name="Footer Placeholder 3">
            <a:extLst>
              <a:ext uri="{FF2B5EF4-FFF2-40B4-BE49-F238E27FC236}">
                <a16:creationId xmlns:a16="http://schemas.microsoft.com/office/drawing/2014/main" id="{F38FD67D-A60A-4914-89F3-9FC43EF5470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51642D8-EDCF-4A15-A29F-1B065ECC2E7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B7E8E42-E7C5-4B24-8575-74A765CA0AB6}" type="slidenum">
              <a:rPr lang="en-US" smtClean="0"/>
              <a:t>‹#›</a:t>
            </a:fld>
            <a:endParaRPr lang="en-US" dirty="0"/>
          </a:p>
        </p:txBody>
      </p:sp>
    </p:spTree>
    <p:extLst>
      <p:ext uri="{BB962C8B-B14F-4D97-AF65-F5344CB8AC3E}">
        <p14:creationId xmlns:p14="http://schemas.microsoft.com/office/powerpoint/2010/main" val="22953306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33D5BD-E30B-48AB-B24F-3878C333D518}" type="datetimeFigureOut">
              <a:rPr lang="en-US" smtClean="0"/>
              <a:t>5/20/2021</a:t>
            </a:fld>
            <a:endParaRPr lang="en-US" dirty="0"/>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81A707-0A4C-444E-BBAC-8F56E4534DF7}" type="slidenum">
              <a:rPr lang="en-US" smtClean="0"/>
              <a:t>‹#›</a:t>
            </a:fld>
            <a:endParaRPr lang="en-US" dirty="0"/>
          </a:p>
        </p:txBody>
      </p:sp>
    </p:spTree>
    <p:extLst>
      <p:ext uri="{BB962C8B-B14F-4D97-AF65-F5344CB8AC3E}">
        <p14:creationId xmlns:p14="http://schemas.microsoft.com/office/powerpoint/2010/main" val="1520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1A707-0A4C-444E-BBAC-8F56E4534DF7}" type="slidenum">
              <a:rPr lang="en-US" smtClean="0"/>
              <a:t>1</a:t>
            </a:fld>
            <a:endParaRPr lang="en-US" dirty="0"/>
          </a:p>
        </p:txBody>
      </p:sp>
    </p:spTree>
    <p:extLst>
      <p:ext uri="{BB962C8B-B14F-4D97-AF65-F5344CB8AC3E}">
        <p14:creationId xmlns:p14="http://schemas.microsoft.com/office/powerpoint/2010/main" val="2336193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1A707-0A4C-444E-BBAC-8F56E4534DF7}" type="slidenum">
              <a:rPr lang="en-US" smtClean="0"/>
              <a:t>2</a:t>
            </a:fld>
            <a:endParaRPr lang="en-US" dirty="0"/>
          </a:p>
        </p:txBody>
      </p:sp>
    </p:spTree>
    <p:extLst>
      <p:ext uri="{BB962C8B-B14F-4D97-AF65-F5344CB8AC3E}">
        <p14:creationId xmlns:p14="http://schemas.microsoft.com/office/powerpoint/2010/main" val="25172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3D023C27-C474-480F-BC7F-9C1AAFCAD96E}"/>
              </a:ext>
            </a:extLst>
          </p:cNvPr>
          <p:cNvSpPr>
            <a:spLocks noGrp="1"/>
          </p:cNvSpPr>
          <p:nvPr>
            <p:ph type="pic" sz="quarter" idx="15"/>
          </p:nvPr>
        </p:nvSpPr>
        <p:spPr>
          <a:xfrm>
            <a:off x="0" y="0"/>
            <a:ext cx="10058400" cy="3319272"/>
          </a:xfrm>
        </p:spPr>
        <p:txBody>
          <a:bodyPr/>
          <a:lstStyle/>
          <a:p>
            <a:r>
              <a:rPr lang="en-US"/>
              <a:t>Click icon to add picture</a:t>
            </a:r>
            <a:endParaRPr lang="en-US" dirty="0"/>
          </a:p>
        </p:txBody>
      </p:sp>
      <p:sp>
        <p:nvSpPr>
          <p:cNvPr id="3" name="Rectangle 2">
            <a:extLst>
              <a:ext uri="{FF2B5EF4-FFF2-40B4-BE49-F238E27FC236}">
                <a16:creationId xmlns:a16="http://schemas.microsoft.com/office/drawing/2014/main" id="{A48A0F1A-22FB-45FF-80D6-4FE63A63EE04}"/>
              </a:ext>
            </a:extLst>
          </p:cNvPr>
          <p:cNvSpPr/>
          <p:nvPr userDrawn="1"/>
        </p:nvSpPr>
        <p:spPr>
          <a:xfrm>
            <a:off x="9600" y="3319272"/>
            <a:ext cx="10048800" cy="44504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lnSpc>
                <a:spcPct val="150000"/>
              </a:lnSpc>
            </a:pPr>
            <a:endParaRPr lang="en-US" dirty="0"/>
          </a:p>
        </p:txBody>
      </p:sp>
      <p:sp>
        <p:nvSpPr>
          <p:cNvPr id="12" name="Content Placeholder 14">
            <a:extLst>
              <a:ext uri="{FF2B5EF4-FFF2-40B4-BE49-F238E27FC236}">
                <a16:creationId xmlns:a16="http://schemas.microsoft.com/office/drawing/2014/main" id="{0D990D0E-21A8-4155-B955-886A21DE1825}"/>
              </a:ext>
            </a:extLst>
          </p:cNvPr>
          <p:cNvSpPr>
            <a:spLocks noGrp="1"/>
          </p:cNvSpPr>
          <p:nvPr>
            <p:ph sz="quarter" idx="13" hasCustomPrompt="1"/>
          </p:nvPr>
        </p:nvSpPr>
        <p:spPr>
          <a:xfrm>
            <a:off x="228600" y="3575304"/>
            <a:ext cx="2893612" cy="404672"/>
          </a:xfrm>
        </p:spPr>
        <p:txBody>
          <a:bodyPr>
            <a:noAutofit/>
          </a:bodyPr>
          <a:lstStyle>
            <a:lvl1pPr marL="0" indent="0">
              <a:buNone/>
              <a:defRPr sz="2400" b="0">
                <a:solidFill>
                  <a:schemeClr val="bg1"/>
                </a:solidFill>
                <a:latin typeface="+mj-lt"/>
              </a:defRPr>
            </a:lvl1pPr>
          </a:lstStyle>
          <a:p>
            <a:pPr lvl="0"/>
            <a:r>
              <a:rPr lang="en-US" noProof="0" dirty="0"/>
              <a:t>Add Title Here</a:t>
            </a:r>
          </a:p>
        </p:txBody>
      </p:sp>
      <p:sp>
        <p:nvSpPr>
          <p:cNvPr id="13" name="Text Placeholder 16">
            <a:extLst>
              <a:ext uri="{FF2B5EF4-FFF2-40B4-BE49-F238E27FC236}">
                <a16:creationId xmlns:a16="http://schemas.microsoft.com/office/drawing/2014/main" id="{E86030C3-0988-4616-B1A6-DC729760D6A1}"/>
              </a:ext>
            </a:extLst>
          </p:cNvPr>
          <p:cNvSpPr>
            <a:spLocks noGrp="1"/>
          </p:cNvSpPr>
          <p:nvPr>
            <p:ph type="body" sz="quarter" idx="14"/>
          </p:nvPr>
        </p:nvSpPr>
        <p:spPr>
          <a:xfrm>
            <a:off x="228600" y="4087368"/>
            <a:ext cx="2893612" cy="3391118"/>
          </a:xfrm>
        </p:spPr>
        <p:txBody>
          <a:bodyPr>
            <a:normAutofit/>
          </a:bodyPr>
          <a:lstStyle>
            <a:lvl1pPr marL="0" indent="0">
              <a:lnSpc>
                <a:spcPct val="150000"/>
              </a:lnSpc>
              <a:spcBef>
                <a:spcPts val="1200"/>
              </a:spcBef>
              <a:buNone/>
              <a:defRPr sz="1100">
                <a:solidFill>
                  <a:schemeClr val="bg1"/>
                </a:solidFill>
                <a:latin typeface="+mn-lt"/>
                <a:cs typeface="Arial" panose="020B0604020202020204" pitchFamily="34" charset="0"/>
              </a:defRPr>
            </a:lvl1pPr>
            <a:lvl2pPr marL="457200" indent="0">
              <a:lnSpc>
                <a:spcPct val="150000"/>
              </a:lnSpc>
              <a:spcBef>
                <a:spcPts val="1200"/>
              </a:spcBef>
              <a:buNone/>
              <a:defRPr sz="1100">
                <a:solidFill>
                  <a:schemeClr val="bg1"/>
                </a:solidFill>
                <a:latin typeface="+mn-lt"/>
                <a:cs typeface="Arial" panose="020B0604020202020204" pitchFamily="34" charset="0"/>
              </a:defRPr>
            </a:lvl2pPr>
            <a:lvl3pPr marL="914400" indent="0">
              <a:lnSpc>
                <a:spcPct val="150000"/>
              </a:lnSpc>
              <a:spcBef>
                <a:spcPts val="1200"/>
              </a:spcBef>
              <a:buNone/>
              <a:defRPr sz="1100">
                <a:solidFill>
                  <a:schemeClr val="bg1"/>
                </a:solidFill>
                <a:latin typeface="+mn-lt"/>
                <a:cs typeface="Arial" panose="020B0604020202020204" pitchFamily="34" charset="0"/>
              </a:defRPr>
            </a:lvl3pPr>
            <a:lvl4pPr marL="1371600" indent="0">
              <a:lnSpc>
                <a:spcPct val="150000"/>
              </a:lnSpc>
              <a:spcBef>
                <a:spcPts val="1200"/>
              </a:spcBef>
              <a:buNone/>
              <a:defRPr sz="1100">
                <a:solidFill>
                  <a:schemeClr val="bg1"/>
                </a:solidFill>
                <a:latin typeface="+mn-lt"/>
                <a:cs typeface="Arial" panose="020B0604020202020204" pitchFamily="34" charset="0"/>
              </a:defRPr>
            </a:lvl4pPr>
            <a:lvl5pPr marL="1828800" indent="0">
              <a:lnSpc>
                <a:spcPct val="150000"/>
              </a:lnSpc>
              <a:spcBef>
                <a:spcPts val="1200"/>
              </a:spcBef>
              <a:buNone/>
              <a:defRPr sz="1100">
                <a:solidFill>
                  <a:schemeClr val="bg1"/>
                </a:solidFill>
                <a:latin typeface="+mn-lt"/>
                <a:cs typeface="Arial" panose="020B0604020202020204"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1" name="Title 1">
            <a:extLst>
              <a:ext uri="{FF2B5EF4-FFF2-40B4-BE49-F238E27FC236}">
                <a16:creationId xmlns:a16="http://schemas.microsoft.com/office/drawing/2014/main" id="{B0BD0440-9D47-4C93-95F9-EFC0FCF1C626}"/>
              </a:ext>
            </a:extLst>
          </p:cNvPr>
          <p:cNvSpPr>
            <a:spLocks noGrp="1"/>
          </p:cNvSpPr>
          <p:nvPr>
            <p:ph type="ctrTitle" hasCustomPrompt="1"/>
          </p:nvPr>
        </p:nvSpPr>
        <p:spPr>
          <a:xfrm>
            <a:off x="6925038" y="5183368"/>
            <a:ext cx="2889504" cy="1251856"/>
          </a:xfrm>
        </p:spPr>
        <p:txBody>
          <a:bodyPr vert="horz" anchor="ctr">
            <a:noAutofit/>
          </a:bodyPr>
          <a:lstStyle>
            <a:lvl1pPr algn="ctr">
              <a:lnSpc>
                <a:spcPct val="100000"/>
              </a:lnSpc>
              <a:defRPr sz="4000" b="0">
                <a:solidFill>
                  <a:schemeClr val="bg1"/>
                </a:solidFill>
                <a:latin typeface="+mj-lt"/>
              </a:defRPr>
            </a:lvl1pPr>
          </a:lstStyle>
          <a:p>
            <a:r>
              <a:rPr lang="en-US" noProof="0" dirty="0"/>
              <a:t>EDIT TEXT</a:t>
            </a:r>
          </a:p>
        </p:txBody>
      </p:sp>
      <p:sp>
        <p:nvSpPr>
          <p:cNvPr id="14" name="Subtitle 2">
            <a:extLst>
              <a:ext uri="{FF2B5EF4-FFF2-40B4-BE49-F238E27FC236}">
                <a16:creationId xmlns:a16="http://schemas.microsoft.com/office/drawing/2014/main" id="{D62D81F5-56E3-4D39-96F6-6C09DF4C2835}"/>
              </a:ext>
            </a:extLst>
          </p:cNvPr>
          <p:cNvSpPr>
            <a:spLocks noGrp="1"/>
          </p:cNvSpPr>
          <p:nvPr>
            <p:ph type="subTitle" idx="1" hasCustomPrompt="1"/>
          </p:nvPr>
        </p:nvSpPr>
        <p:spPr>
          <a:xfrm>
            <a:off x="6925038" y="6530864"/>
            <a:ext cx="2889504" cy="453005"/>
          </a:xfrm>
        </p:spPr>
        <p:txBody>
          <a:bodyPr vert="horz">
            <a:normAutofit/>
          </a:bodyPr>
          <a:lstStyle>
            <a:lvl1pPr marL="0" indent="0" algn="ctr">
              <a:lnSpc>
                <a:spcPct val="100000"/>
              </a:lnSpc>
              <a:buNone/>
              <a:defRPr sz="1200" spc="300" baseline="0">
                <a:solidFill>
                  <a:schemeClr val="bg1"/>
                </a:solidFill>
                <a:latin typeface="+mj-lt"/>
                <a:cs typeface="Arial" panose="020B0604020202020204" pitchFamily="34" charset="0"/>
              </a:defRPr>
            </a:lvl1pPr>
            <a:lvl2pPr marL="377190" indent="0" algn="ctr">
              <a:buNone/>
              <a:defRPr sz="1650"/>
            </a:lvl2pPr>
            <a:lvl3pPr marL="754380" indent="0" algn="ctr">
              <a:buNone/>
              <a:defRPr sz="1485"/>
            </a:lvl3pPr>
            <a:lvl4pPr marL="1131570" indent="0" algn="ctr">
              <a:buNone/>
              <a:defRPr sz="1320"/>
            </a:lvl4pPr>
            <a:lvl5pPr marL="1508760" indent="0" algn="ctr">
              <a:buNone/>
              <a:defRPr sz="1320"/>
            </a:lvl5pPr>
            <a:lvl6pPr marL="1885950" indent="0" algn="ctr">
              <a:buNone/>
              <a:defRPr sz="1320"/>
            </a:lvl6pPr>
            <a:lvl7pPr marL="2263140" indent="0" algn="ctr">
              <a:buNone/>
              <a:defRPr sz="1320"/>
            </a:lvl7pPr>
            <a:lvl8pPr marL="2640330" indent="0" algn="ctr">
              <a:buNone/>
              <a:defRPr sz="1320"/>
            </a:lvl8pPr>
            <a:lvl9pPr marL="3017520" indent="0" algn="ctr">
              <a:buNone/>
              <a:defRPr sz="1320"/>
            </a:lvl9pPr>
          </a:lstStyle>
          <a:p>
            <a:r>
              <a:rPr lang="en-US" noProof="0" dirty="0"/>
              <a:t>CLICK TO EDIT TEXT</a:t>
            </a:r>
          </a:p>
        </p:txBody>
      </p:sp>
      <p:sp>
        <p:nvSpPr>
          <p:cNvPr id="16" name="Content Placeholder 14">
            <a:extLst>
              <a:ext uri="{FF2B5EF4-FFF2-40B4-BE49-F238E27FC236}">
                <a16:creationId xmlns:a16="http://schemas.microsoft.com/office/drawing/2014/main" id="{6A973B95-8AB3-4E60-8A20-AB12D6D0E54E}"/>
              </a:ext>
            </a:extLst>
          </p:cNvPr>
          <p:cNvSpPr>
            <a:spLocks noGrp="1"/>
          </p:cNvSpPr>
          <p:nvPr>
            <p:ph sz="quarter" idx="11" hasCustomPrompt="1"/>
          </p:nvPr>
        </p:nvSpPr>
        <p:spPr>
          <a:xfrm>
            <a:off x="3577038" y="3575304"/>
            <a:ext cx="2893612" cy="404672"/>
          </a:xfrm>
        </p:spPr>
        <p:txBody>
          <a:bodyPr>
            <a:noAutofit/>
          </a:bodyPr>
          <a:lstStyle>
            <a:lvl1pPr marL="0" indent="0">
              <a:buNone/>
              <a:defRPr sz="2400" b="0">
                <a:solidFill>
                  <a:schemeClr val="bg1"/>
                </a:solidFill>
                <a:latin typeface="+mj-lt"/>
              </a:defRPr>
            </a:lvl1pPr>
          </a:lstStyle>
          <a:p>
            <a:pPr lvl="0"/>
            <a:r>
              <a:rPr lang="en-US" noProof="0" dirty="0"/>
              <a:t>Add Title Here</a:t>
            </a:r>
          </a:p>
        </p:txBody>
      </p:sp>
      <p:sp>
        <p:nvSpPr>
          <p:cNvPr id="17" name="Text Placeholder 16">
            <a:extLst>
              <a:ext uri="{FF2B5EF4-FFF2-40B4-BE49-F238E27FC236}">
                <a16:creationId xmlns:a16="http://schemas.microsoft.com/office/drawing/2014/main" id="{2569348C-F945-4CEC-9698-686F8ABC8B23}"/>
              </a:ext>
            </a:extLst>
          </p:cNvPr>
          <p:cNvSpPr>
            <a:spLocks noGrp="1"/>
          </p:cNvSpPr>
          <p:nvPr>
            <p:ph type="body" sz="quarter" idx="12"/>
          </p:nvPr>
        </p:nvSpPr>
        <p:spPr>
          <a:xfrm>
            <a:off x="3577038" y="4087368"/>
            <a:ext cx="2893612" cy="1741653"/>
          </a:xfrm>
        </p:spPr>
        <p:txBody>
          <a:bodyPr>
            <a:normAutofit/>
          </a:bodyPr>
          <a:lstStyle>
            <a:lvl1pPr marL="0" indent="0">
              <a:buNone/>
              <a:defRPr sz="1100">
                <a:solidFill>
                  <a:schemeClr val="bg1"/>
                </a:solidFill>
                <a:latin typeface="+mn-lt"/>
                <a:cs typeface="Arial" panose="020B0604020202020204" pitchFamily="34" charset="0"/>
              </a:defRPr>
            </a:lvl1pPr>
            <a:lvl2pPr marL="457200" indent="0">
              <a:buNone/>
              <a:defRPr sz="1100">
                <a:solidFill>
                  <a:schemeClr val="bg1"/>
                </a:solidFill>
                <a:latin typeface="+mn-lt"/>
                <a:cs typeface="Arial" panose="020B0604020202020204" pitchFamily="34" charset="0"/>
              </a:defRPr>
            </a:lvl2pPr>
            <a:lvl3pPr marL="914400" indent="0">
              <a:buNone/>
              <a:defRPr sz="1100">
                <a:solidFill>
                  <a:schemeClr val="bg1"/>
                </a:solidFill>
                <a:latin typeface="+mn-lt"/>
                <a:cs typeface="Arial" panose="020B0604020202020204" pitchFamily="34" charset="0"/>
              </a:defRPr>
            </a:lvl3pPr>
            <a:lvl4pPr marL="1371600" indent="0">
              <a:buNone/>
              <a:defRPr sz="1100">
                <a:solidFill>
                  <a:schemeClr val="bg1"/>
                </a:solidFill>
                <a:latin typeface="+mn-lt"/>
                <a:cs typeface="Arial" panose="020B0604020202020204" pitchFamily="34" charset="0"/>
              </a:defRPr>
            </a:lvl4pPr>
            <a:lvl5pPr marL="1828800" indent="0">
              <a:buNone/>
              <a:defRPr sz="1100">
                <a:solidFill>
                  <a:schemeClr val="bg1"/>
                </a:solidFill>
                <a:latin typeface="+mn-lt"/>
                <a:cs typeface="Arial" panose="020B0604020202020204"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299140190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3D023C27-C474-480F-BC7F-9C1AAFCAD96E}"/>
              </a:ext>
            </a:extLst>
          </p:cNvPr>
          <p:cNvSpPr>
            <a:spLocks noGrp="1"/>
          </p:cNvSpPr>
          <p:nvPr>
            <p:ph type="pic" sz="quarter" idx="15"/>
          </p:nvPr>
        </p:nvSpPr>
        <p:spPr>
          <a:xfrm>
            <a:off x="3352801" y="0"/>
            <a:ext cx="6705600" cy="4419600"/>
          </a:xfrm>
        </p:spPr>
        <p:txBody>
          <a:bodyPr/>
          <a:lstStyle/>
          <a:p>
            <a:r>
              <a:rPr lang="en-US"/>
              <a:t>Click icon to add picture</a:t>
            </a:r>
            <a:endParaRPr lang="en-US" dirty="0"/>
          </a:p>
        </p:txBody>
      </p:sp>
      <p:sp>
        <p:nvSpPr>
          <p:cNvPr id="3" name="Rectangle 2">
            <a:extLst>
              <a:ext uri="{FF2B5EF4-FFF2-40B4-BE49-F238E27FC236}">
                <a16:creationId xmlns:a16="http://schemas.microsoft.com/office/drawing/2014/main" id="{A48A0F1A-22FB-45FF-80D6-4FE63A63EE04}"/>
              </a:ext>
            </a:extLst>
          </p:cNvPr>
          <p:cNvSpPr/>
          <p:nvPr userDrawn="1"/>
        </p:nvSpPr>
        <p:spPr>
          <a:xfrm>
            <a:off x="9600" y="0"/>
            <a:ext cx="3343200" cy="77697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lnSpc>
                <a:spcPct val="150000"/>
              </a:lnSpc>
            </a:pPr>
            <a:endParaRPr lang="en-US" dirty="0"/>
          </a:p>
        </p:txBody>
      </p:sp>
      <p:sp>
        <p:nvSpPr>
          <p:cNvPr id="2" name="Title 1">
            <a:extLst>
              <a:ext uri="{FF2B5EF4-FFF2-40B4-BE49-F238E27FC236}">
                <a16:creationId xmlns:a16="http://schemas.microsoft.com/office/drawing/2014/main" id="{DF01E5D2-6D16-41B9-8D95-C3831084A574}"/>
              </a:ext>
            </a:extLst>
          </p:cNvPr>
          <p:cNvSpPr>
            <a:spLocks noGrp="1"/>
          </p:cNvSpPr>
          <p:nvPr>
            <p:ph type="ctrTitle" hasCustomPrompt="1"/>
          </p:nvPr>
        </p:nvSpPr>
        <p:spPr>
          <a:xfrm>
            <a:off x="6925038" y="5183368"/>
            <a:ext cx="2889504" cy="1251856"/>
          </a:xfrm>
        </p:spPr>
        <p:txBody>
          <a:bodyPr vert="horz" anchor="ctr">
            <a:noAutofit/>
          </a:bodyPr>
          <a:lstStyle>
            <a:lvl1pPr algn="ctr">
              <a:lnSpc>
                <a:spcPct val="100000"/>
              </a:lnSpc>
              <a:defRPr sz="4000" b="0">
                <a:solidFill>
                  <a:schemeClr val="tx2"/>
                </a:solidFill>
                <a:latin typeface="+mj-lt"/>
              </a:defRPr>
            </a:lvl1pPr>
          </a:lstStyle>
          <a:p>
            <a:r>
              <a:rPr lang="en-US" noProof="0" dirty="0"/>
              <a:t>EDIT TEXT</a:t>
            </a:r>
          </a:p>
        </p:txBody>
      </p:sp>
      <p:sp>
        <p:nvSpPr>
          <p:cNvPr id="18" name="Subtitle 2">
            <a:extLst>
              <a:ext uri="{FF2B5EF4-FFF2-40B4-BE49-F238E27FC236}">
                <a16:creationId xmlns:a16="http://schemas.microsoft.com/office/drawing/2014/main" id="{C1E1772A-8C1A-43F8-A297-A2A1C4961A78}"/>
              </a:ext>
            </a:extLst>
          </p:cNvPr>
          <p:cNvSpPr>
            <a:spLocks noGrp="1"/>
          </p:cNvSpPr>
          <p:nvPr>
            <p:ph type="subTitle" idx="1" hasCustomPrompt="1"/>
          </p:nvPr>
        </p:nvSpPr>
        <p:spPr>
          <a:xfrm>
            <a:off x="6925038" y="6530864"/>
            <a:ext cx="2889504" cy="453005"/>
          </a:xfrm>
        </p:spPr>
        <p:txBody>
          <a:bodyPr vert="horz">
            <a:normAutofit/>
          </a:bodyPr>
          <a:lstStyle>
            <a:lvl1pPr marL="0" indent="0" algn="ctr">
              <a:lnSpc>
                <a:spcPct val="100000"/>
              </a:lnSpc>
              <a:buNone/>
              <a:defRPr sz="1200" spc="300" baseline="0">
                <a:solidFill>
                  <a:schemeClr val="tx2"/>
                </a:solidFill>
                <a:latin typeface="+mj-lt"/>
                <a:cs typeface="Arial" panose="020B0604020202020204" pitchFamily="34" charset="0"/>
              </a:defRPr>
            </a:lvl1pPr>
            <a:lvl2pPr marL="377190" indent="0" algn="ctr">
              <a:buNone/>
              <a:defRPr sz="1650"/>
            </a:lvl2pPr>
            <a:lvl3pPr marL="754380" indent="0" algn="ctr">
              <a:buNone/>
              <a:defRPr sz="1485"/>
            </a:lvl3pPr>
            <a:lvl4pPr marL="1131570" indent="0" algn="ctr">
              <a:buNone/>
              <a:defRPr sz="1320"/>
            </a:lvl4pPr>
            <a:lvl5pPr marL="1508760" indent="0" algn="ctr">
              <a:buNone/>
              <a:defRPr sz="1320"/>
            </a:lvl5pPr>
            <a:lvl6pPr marL="1885950" indent="0" algn="ctr">
              <a:buNone/>
              <a:defRPr sz="1320"/>
            </a:lvl6pPr>
            <a:lvl7pPr marL="2263140" indent="0" algn="ctr">
              <a:buNone/>
              <a:defRPr sz="1320"/>
            </a:lvl7pPr>
            <a:lvl8pPr marL="2640330" indent="0" algn="ctr">
              <a:buNone/>
              <a:defRPr sz="1320"/>
            </a:lvl8pPr>
            <a:lvl9pPr marL="3017520" indent="0" algn="ctr">
              <a:buNone/>
              <a:defRPr sz="1320"/>
            </a:lvl9pPr>
          </a:lstStyle>
          <a:p>
            <a:r>
              <a:rPr lang="en-US" noProof="0" dirty="0"/>
              <a:t>CLICK TO EDIT TEXT</a:t>
            </a:r>
          </a:p>
        </p:txBody>
      </p:sp>
      <p:sp>
        <p:nvSpPr>
          <p:cNvPr id="15" name="Rectangle 14">
            <a:extLst>
              <a:ext uri="{FF2B5EF4-FFF2-40B4-BE49-F238E27FC236}">
                <a16:creationId xmlns:a16="http://schemas.microsoft.com/office/drawing/2014/main" id="{97492751-E9EF-463C-8C1E-1AA3A9B1D816}"/>
              </a:ext>
            </a:extLst>
          </p:cNvPr>
          <p:cNvSpPr/>
          <p:nvPr userDrawn="1"/>
        </p:nvSpPr>
        <p:spPr>
          <a:xfrm>
            <a:off x="3355200" y="3886200"/>
            <a:ext cx="3348000" cy="3886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Content Placeholder 14">
            <a:extLst>
              <a:ext uri="{FF2B5EF4-FFF2-40B4-BE49-F238E27FC236}">
                <a16:creationId xmlns:a16="http://schemas.microsoft.com/office/drawing/2014/main" id="{E6FA2C89-4818-4619-8F8B-31E5505EAF76}"/>
              </a:ext>
            </a:extLst>
          </p:cNvPr>
          <p:cNvSpPr>
            <a:spLocks noGrp="1"/>
          </p:cNvSpPr>
          <p:nvPr>
            <p:ph sz="quarter" idx="11" hasCustomPrompt="1"/>
          </p:nvPr>
        </p:nvSpPr>
        <p:spPr>
          <a:xfrm>
            <a:off x="3577038" y="4713695"/>
            <a:ext cx="2893612" cy="404672"/>
          </a:xfrm>
        </p:spPr>
        <p:txBody>
          <a:bodyPr>
            <a:noAutofit/>
          </a:bodyPr>
          <a:lstStyle>
            <a:lvl1pPr marL="0" indent="0">
              <a:buNone/>
              <a:defRPr sz="2400" b="0">
                <a:solidFill>
                  <a:schemeClr val="tx2"/>
                </a:solidFill>
                <a:latin typeface="+mj-lt"/>
              </a:defRPr>
            </a:lvl1pPr>
          </a:lstStyle>
          <a:p>
            <a:pPr lvl="0"/>
            <a:r>
              <a:rPr lang="en-US" noProof="0" dirty="0"/>
              <a:t>Add Title Here</a:t>
            </a:r>
          </a:p>
        </p:txBody>
      </p:sp>
      <p:sp>
        <p:nvSpPr>
          <p:cNvPr id="21" name="Text Placeholder 16">
            <a:extLst>
              <a:ext uri="{FF2B5EF4-FFF2-40B4-BE49-F238E27FC236}">
                <a16:creationId xmlns:a16="http://schemas.microsoft.com/office/drawing/2014/main" id="{67651986-01F3-4697-A0D4-31F6A1098310}"/>
              </a:ext>
            </a:extLst>
          </p:cNvPr>
          <p:cNvSpPr>
            <a:spLocks noGrp="1"/>
          </p:cNvSpPr>
          <p:nvPr>
            <p:ph type="body" sz="quarter" idx="12"/>
          </p:nvPr>
        </p:nvSpPr>
        <p:spPr>
          <a:xfrm>
            <a:off x="3577038" y="5216093"/>
            <a:ext cx="2893612" cy="1741653"/>
          </a:xfrm>
        </p:spPr>
        <p:txBody>
          <a:bodyPr>
            <a:normAutofit/>
          </a:bodyPr>
          <a:lstStyle>
            <a:lvl1pPr marL="0" indent="0">
              <a:buNone/>
              <a:defRPr sz="1100">
                <a:solidFill>
                  <a:schemeClr val="tx2"/>
                </a:solidFill>
                <a:latin typeface="+mn-lt"/>
                <a:cs typeface="Arial" panose="020B0604020202020204" pitchFamily="34" charset="0"/>
              </a:defRPr>
            </a:lvl1pPr>
            <a:lvl2pPr marL="457200" indent="0">
              <a:buNone/>
              <a:defRPr sz="1100">
                <a:solidFill>
                  <a:schemeClr val="tx2"/>
                </a:solidFill>
                <a:latin typeface="+mn-lt"/>
                <a:cs typeface="Arial" panose="020B0604020202020204" pitchFamily="34" charset="0"/>
              </a:defRPr>
            </a:lvl2pPr>
            <a:lvl3pPr marL="914400" indent="0">
              <a:buNone/>
              <a:defRPr sz="1100">
                <a:solidFill>
                  <a:schemeClr val="tx2"/>
                </a:solidFill>
                <a:latin typeface="+mn-lt"/>
                <a:cs typeface="Arial" panose="020B0604020202020204" pitchFamily="34" charset="0"/>
              </a:defRPr>
            </a:lvl3pPr>
            <a:lvl4pPr marL="1371600" indent="0">
              <a:buNone/>
              <a:defRPr sz="1100">
                <a:solidFill>
                  <a:schemeClr val="tx2"/>
                </a:solidFill>
                <a:latin typeface="+mn-lt"/>
                <a:cs typeface="Arial" panose="020B0604020202020204" pitchFamily="34" charset="0"/>
              </a:defRPr>
            </a:lvl4pPr>
            <a:lvl5pPr marL="1828800" indent="0">
              <a:buNone/>
              <a:defRPr sz="1100">
                <a:solidFill>
                  <a:schemeClr val="tx2"/>
                </a:solidFill>
                <a:latin typeface="+mn-lt"/>
                <a:cs typeface="Arial" panose="020B0604020202020204"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2" name="Content Placeholder 14">
            <a:extLst>
              <a:ext uri="{FF2B5EF4-FFF2-40B4-BE49-F238E27FC236}">
                <a16:creationId xmlns:a16="http://schemas.microsoft.com/office/drawing/2014/main" id="{0D990D0E-21A8-4155-B955-886A21DE1825}"/>
              </a:ext>
            </a:extLst>
          </p:cNvPr>
          <p:cNvSpPr>
            <a:spLocks noGrp="1"/>
          </p:cNvSpPr>
          <p:nvPr>
            <p:ph sz="quarter" idx="13" hasCustomPrompt="1"/>
          </p:nvPr>
        </p:nvSpPr>
        <p:spPr>
          <a:xfrm>
            <a:off x="228600" y="1530776"/>
            <a:ext cx="2893612" cy="404672"/>
          </a:xfrm>
        </p:spPr>
        <p:txBody>
          <a:bodyPr>
            <a:noAutofit/>
          </a:bodyPr>
          <a:lstStyle>
            <a:lvl1pPr marL="0" indent="0">
              <a:buNone/>
              <a:defRPr sz="2400" b="0">
                <a:solidFill>
                  <a:schemeClr val="bg1"/>
                </a:solidFill>
                <a:latin typeface="+mj-lt"/>
              </a:defRPr>
            </a:lvl1pPr>
          </a:lstStyle>
          <a:p>
            <a:pPr lvl="0"/>
            <a:r>
              <a:rPr lang="en-US" noProof="0" dirty="0"/>
              <a:t>Add Title Here</a:t>
            </a:r>
          </a:p>
        </p:txBody>
      </p:sp>
      <p:sp>
        <p:nvSpPr>
          <p:cNvPr id="13" name="Text Placeholder 16">
            <a:extLst>
              <a:ext uri="{FF2B5EF4-FFF2-40B4-BE49-F238E27FC236}">
                <a16:creationId xmlns:a16="http://schemas.microsoft.com/office/drawing/2014/main" id="{E86030C3-0988-4616-B1A6-DC729760D6A1}"/>
              </a:ext>
            </a:extLst>
          </p:cNvPr>
          <p:cNvSpPr>
            <a:spLocks noGrp="1"/>
          </p:cNvSpPr>
          <p:nvPr>
            <p:ph type="body" sz="quarter" idx="14"/>
          </p:nvPr>
        </p:nvSpPr>
        <p:spPr>
          <a:xfrm>
            <a:off x="228600" y="2044385"/>
            <a:ext cx="2893612" cy="4807095"/>
          </a:xfrm>
        </p:spPr>
        <p:txBody>
          <a:bodyPr>
            <a:normAutofit/>
          </a:bodyPr>
          <a:lstStyle>
            <a:lvl1pPr marL="0" indent="0">
              <a:lnSpc>
                <a:spcPct val="150000"/>
              </a:lnSpc>
              <a:spcBef>
                <a:spcPts val="1200"/>
              </a:spcBef>
              <a:buNone/>
              <a:defRPr sz="1100">
                <a:solidFill>
                  <a:schemeClr val="bg1"/>
                </a:solidFill>
                <a:latin typeface="+mn-lt"/>
                <a:cs typeface="Arial" panose="020B0604020202020204" pitchFamily="34" charset="0"/>
              </a:defRPr>
            </a:lvl1pPr>
            <a:lvl2pPr marL="457200" indent="0">
              <a:lnSpc>
                <a:spcPct val="150000"/>
              </a:lnSpc>
              <a:spcBef>
                <a:spcPts val="1200"/>
              </a:spcBef>
              <a:buNone/>
              <a:defRPr sz="1100">
                <a:solidFill>
                  <a:schemeClr val="bg1"/>
                </a:solidFill>
                <a:latin typeface="+mn-lt"/>
                <a:cs typeface="Arial" panose="020B0604020202020204" pitchFamily="34" charset="0"/>
              </a:defRPr>
            </a:lvl2pPr>
            <a:lvl3pPr marL="914400" indent="0">
              <a:lnSpc>
                <a:spcPct val="150000"/>
              </a:lnSpc>
              <a:spcBef>
                <a:spcPts val="1200"/>
              </a:spcBef>
              <a:buNone/>
              <a:defRPr sz="1100">
                <a:solidFill>
                  <a:schemeClr val="bg1"/>
                </a:solidFill>
                <a:latin typeface="+mn-lt"/>
                <a:cs typeface="Arial" panose="020B0604020202020204" pitchFamily="34" charset="0"/>
              </a:defRPr>
            </a:lvl3pPr>
            <a:lvl4pPr marL="1371600" indent="0">
              <a:lnSpc>
                <a:spcPct val="150000"/>
              </a:lnSpc>
              <a:spcBef>
                <a:spcPts val="1200"/>
              </a:spcBef>
              <a:buNone/>
              <a:defRPr sz="1100">
                <a:solidFill>
                  <a:schemeClr val="bg1"/>
                </a:solidFill>
                <a:latin typeface="+mn-lt"/>
                <a:cs typeface="Arial" panose="020B0604020202020204" pitchFamily="34" charset="0"/>
              </a:defRPr>
            </a:lvl4pPr>
            <a:lvl5pPr marL="1828800" indent="0">
              <a:lnSpc>
                <a:spcPct val="150000"/>
              </a:lnSpc>
              <a:spcBef>
                <a:spcPts val="1200"/>
              </a:spcBef>
              <a:buNone/>
              <a:defRPr sz="1100">
                <a:solidFill>
                  <a:schemeClr val="bg1"/>
                </a:solidFill>
                <a:latin typeface="+mn-lt"/>
                <a:cs typeface="Arial" panose="020B0604020202020204"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777400633"/>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A4B57A7-3A86-45DA-B5CA-AC7A481E3274}"/>
              </a:ext>
            </a:extLst>
          </p:cNvPr>
          <p:cNvSpPr/>
          <p:nvPr userDrawn="1"/>
        </p:nvSpPr>
        <p:spPr>
          <a:xfrm>
            <a:off x="0" y="0"/>
            <a:ext cx="3355974" cy="444332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3" name="Rectangle 2">
            <a:extLst>
              <a:ext uri="{FF2B5EF4-FFF2-40B4-BE49-F238E27FC236}">
                <a16:creationId xmlns:a16="http://schemas.microsoft.com/office/drawing/2014/main" id="{14F3BCA9-2C74-4567-9FB2-2CE1AC28A6EC}"/>
              </a:ext>
            </a:extLst>
          </p:cNvPr>
          <p:cNvSpPr/>
          <p:nvPr userDrawn="1"/>
        </p:nvSpPr>
        <p:spPr>
          <a:xfrm>
            <a:off x="6702425" y="0"/>
            <a:ext cx="3355975" cy="444332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p>
        </p:txBody>
      </p:sp>
      <p:sp>
        <p:nvSpPr>
          <p:cNvPr id="15" name="Picture Placeholder 12">
            <a:extLst>
              <a:ext uri="{FF2B5EF4-FFF2-40B4-BE49-F238E27FC236}">
                <a16:creationId xmlns:a16="http://schemas.microsoft.com/office/drawing/2014/main" id="{86D9E3AF-002F-496A-AE6E-5675F6459273}"/>
              </a:ext>
            </a:extLst>
          </p:cNvPr>
          <p:cNvSpPr>
            <a:spLocks noGrp="1"/>
          </p:cNvSpPr>
          <p:nvPr>
            <p:ph type="pic" sz="quarter" idx="10"/>
          </p:nvPr>
        </p:nvSpPr>
        <p:spPr>
          <a:xfrm>
            <a:off x="3355975" y="-1"/>
            <a:ext cx="3348000" cy="3300621"/>
          </a:xfrm>
        </p:spPr>
        <p:txBody>
          <a:bodyPr/>
          <a:lstStyle/>
          <a:p>
            <a:r>
              <a:rPr lang="en-US"/>
              <a:t>Click icon to add picture</a:t>
            </a:r>
            <a:endParaRPr lang="en-US" dirty="0"/>
          </a:p>
        </p:txBody>
      </p:sp>
      <p:sp>
        <p:nvSpPr>
          <p:cNvPr id="16" name="Picture Placeholder 11">
            <a:extLst>
              <a:ext uri="{FF2B5EF4-FFF2-40B4-BE49-F238E27FC236}">
                <a16:creationId xmlns:a16="http://schemas.microsoft.com/office/drawing/2014/main" id="{86E48971-37C3-4BED-A53F-BBE4AE0A58D9}"/>
              </a:ext>
            </a:extLst>
          </p:cNvPr>
          <p:cNvSpPr>
            <a:spLocks noGrp="1"/>
          </p:cNvSpPr>
          <p:nvPr>
            <p:ph type="pic" sz="quarter" idx="11"/>
          </p:nvPr>
        </p:nvSpPr>
        <p:spPr>
          <a:xfrm>
            <a:off x="0" y="4443322"/>
            <a:ext cx="3348000" cy="3329078"/>
          </a:xfrm>
        </p:spPr>
        <p:txBody>
          <a:bodyPr/>
          <a:lstStyle/>
          <a:p>
            <a:r>
              <a:rPr lang="en-US"/>
              <a:t>Click icon to add picture</a:t>
            </a:r>
            <a:endParaRPr lang="en-US" dirty="0"/>
          </a:p>
        </p:txBody>
      </p:sp>
      <p:sp>
        <p:nvSpPr>
          <p:cNvPr id="18" name="Picture Placeholder 14">
            <a:extLst>
              <a:ext uri="{FF2B5EF4-FFF2-40B4-BE49-F238E27FC236}">
                <a16:creationId xmlns:a16="http://schemas.microsoft.com/office/drawing/2014/main" id="{E35617C7-C13A-4F76-8C0C-AF5E38C6227D}"/>
              </a:ext>
            </a:extLst>
          </p:cNvPr>
          <p:cNvSpPr>
            <a:spLocks noGrp="1"/>
          </p:cNvSpPr>
          <p:nvPr>
            <p:ph type="pic" sz="quarter" idx="12"/>
          </p:nvPr>
        </p:nvSpPr>
        <p:spPr>
          <a:xfrm>
            <a:off x="6710400" y="4443322"/>
            <a:ext cx="3348000" cy="3329078"/>
          </a:xfrm>
        </p:spPr>
        <p:txBody>
          <a:bodyPr/>
          <a:lstStyle/>
          <a:p>
            <a:r>
              <a:rPr lang="en-US"/>
              <a:t>Click icon to add picture</a:t>
            </a:r>
            <a:endParaRPr lang="en-US" dirty="0"/>
          </a:p>
        </p:txBody>
      </p:sp>
      <p:sp>
        <p:nvSpPr>
          <p:cNvPr id="26" name="Text Placeholder 18">
            <a:extLst>
              <a:ext uri="{FF2B5EF4-FFF2-40B4-BE49-F238E27FC236}">
                <a16:creationId xmlns:a16="http://schemas.microsoft.com/office/drawing/2014/main" id="{7DB83E81-869F-4BAD-AEC6-B87F2B879A30}"/>
              </a:ext>
            </a:extLst>
          </p:cNvPr>
          <p:cNvSpPr>
            <a:spLocks noGrp="1"/>
          </p:cNvSpPr>
          <p:nvPr>
            <p:ph type="body" sz="quarter" idx="14" hasCustomPrompt="1"/>
          </p:nvPr>
        </p:nvSpPr>
        <p:spPr>
          <a:xfrm>
            <a:off x="228600" y="848535"/>
            <a:ext cx="2864802" cy="3505751"/>
          </a:xfrm>
        </p:spPr>
        <p:txBody>
          <a:bodyPr lIns="91440">
            <a:normAutofit/>
          </a:bodyPr>
          <a:lstStyle>
            <a:lvl1pPr marL="0" indent="0">
              <a:lnSpc>
                <a:spcPct val="150000"/>
              </a:lnSpc>
              <a:buFont typeface="Arial" panose="020B0604020202020204" pitchFamily="34" charset="0"/>
              <a:buNone/>
              <a:defRPr sz="1100">
                <a:solidFill>
                  <a:schemeClr val="bg1"/>
                </a:solidFill>
                <a:latin typeface="+mn-lt"/>
                <a:cs typeface="Arial" panose="020B0604020202020204" pitchFamily="34" charset="0"/>
              </a:defRPr>
            </a:lvl1pPr>
            <a:lvl2pPr marL="457200" indent="0">
              <a:lnSpc>
                <a:spcPct val="150000"/>
              </a:lnSpc>
              <a:buNone/>
              <a:defRPr sz="1100">
                <a:solidFill>
                  <a:schemeClr val="bg1"/>
                </a:solidFill>
                <a:latin typeface="+mn-lt"/>
                <a:cs typeface="Arial" panose="020B0604020202020204" pitchFamily="34" charset="0"/>
              </a:defRPr>
            </a:lvl2pPr>
            <a:lvl3pPr marL="914400" indent="0">
              <a:lnSpc>
                <a:spcPct val="150000"/>
              </a:lnSpc>
              <a:buNone/>
              <a:defRPr sz="1100">
                <a:solidFill>
                  <a:schemeClr val="bg1"/>
                </a:solidFill>
                <a:latin typeface="+mn-lt"/>
                <a:cs typeface="Arial" panose="020B0604020202020204" pitchFamily="34" charset="0"/>
              </a:defRPr>
            </a:lvl3pPr>
            <a:lvl4pPr marL="1371600" indent="0">
              <a:lnSpc>
                <a:spcPct val="150000"/>
              </a:lnSpc>
              <a:buNone/>
              <a:defRPr sz="1100">
                <a:solidFill>
                  <a:schemeClr val="bg1"/>
                </a:solidFill>
                <a:latin typeface="+mn-lt"/>
                <a:cs typeface="Arial" panose="020B0604020202020204" pitchFamily="34" charset="0"/>
              </a:defRPr>
            </a:lvl4pPr>
            <a:lvl5pPr marL="1828800" indent="0">
              <a:lnSpc>
                <a:spcPct val="150000"/>
              </a:lnSpc>
              <a:buNone/>
              <a:defRPr sz="1100">
                <a:solidFill>
                  <a:schemeClr val="bg1"/>
                </a:solidFill>
                <a:latin typeface="+mn-lt"/>
                <a:cs typeface="Arial" panose="020B0604020202020204" pitchFamily="34" charset="0"/>
              </a:defRPr>
            </a:lvl5pPr>
          </a:lstStyle>
          <a:p>
            <a:pPr lvl="0"/>
            <a:r>
              <a:rPr lang="en-US" dirty="0"/>
              <a:t>Click to edit Master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 name="Text Placeholder 18">
            <a:extLst>
              <a:ext uri="{FF2B5EF4-FFF2-40B4-BE49-F238E27FC236}">
                <a16:creationId xmlns:a16="http://schemas.microsoft.com/office/drawing/2014/main" id="{6A9BD8AF-34CA-4F04-9A17-B45F6EB3AA9D}"/>
              </a:ext>
            </a:extLst>
          </p:cNvPr>
          <p:cNvSpPr>
            <a:spLocks noGrp="1"/>
          </p:cNvSpPr>
          <p:nvPr>
            <p:ph type="body" sz="quarter" idx="16" hasCustomPrompt="1"/>
          </p:nvPr>
        </p:nvSpPr>
        <p:spPr>
          <a:xfrm>
            <a:off x="3581400" y="3554730"/>
            <a:ext cx="2895599" cy="3989070"/>
          </a:xfrm>
        </p:spPr>
        <p:txBody>
          <a:bodyPr lIns="0" anchor="ctr">
            <a:normAutofit/>
          </a:bodyPr>
          <a:lstStyle>
            <a:lvl1pPr marL="0" indent="0">
              <a:lnSpc>
                <a:spcPct val="150000"/>
              </a:lnSpc>
              <a:buNone/>
              <a:defRPr sz="2000">
                <a:solidFill>
                  <a:schemeClr val="tx1"/>
                </a:solidFill>
                <a:latin typeface="+mj-lt"/>
                <a:cs typeface="Arial" panose="020B0604020202020204" pitchFamily="34" charset="0"/>
              </a:defRPr>
            </a:lvl1pPr>
            <a:lvl2pPr marL="457200" indent="0">
              <a:lnSpc>
                <a:spcPct val="150000"/>
              </a:lnSpc>
              <a:buNone/>
              <a:defRPr sz="2000">
                <a:solidFill>
                  <a:schemeClr val="tx1"/>
                </a:solidFill>
                <a:latin typeface="+mj-lt"/>
                <a:cs typeface="Arial" panose="020B0604020202020204" pitchFamily="34" charset="0"/>
              </a:defRPr>
            </a:lvl2pPr>
            <a:lvl3pPr marL="914400" indent="0">
              <a:lnSpc>
                <a:spcPct val="150000"/>
              </a:lnSpc>
              <a:buNone/>
              <a:defRPr sz="2000">
                <a:solidFill>
                  <a:schemeClr val="tx1"/>
                </a:solidFill>
                <a:latin typeface="+mj-lt"/>
                <a:cs typeface="Arial" panose="020B0604020202020204" pitchFamily="34" charset="0"/>
              </a:defRPr>
            </a:lvl3pPr>
            <a:lvl4pPr marL="1371600" indent="0">
              <a:lnSpc>
                <a:spcPct val="150000"/>
              </a:lnSpc>
              <a:buNone/>
              <a:defRPr sz="2000">
                <a:solidFill>
                  <a:schemeClr val="tx1"/>
                </a:solidFill>
                <a:latin typeface="+mj-lt"/>
                <a:cs typeface="Arial" panose="020B0604020202020204" pitchFamily="34" charset="0"/>
              </a:defRPr>
            </a:lvl4pPr>
            <a:lvl5pPr marL="1828800" indent="0">
              <a:lnSpc>
                <a:spcPct val="150000"/>
              </a:lnSpc>
              <a:buNone/>
              <a:defRPr sz="2000">
                <a:solidFill>
                  <a:schemeClr val="tx1"/>
                </a:solidFill>
                <a:latin typeface="+mj-lt"/>
                <a:cs typeface="Arial" panose="020B0604020202020204" pitchFamily="34" charset="0"/>
              </a:defRPr>
            </a:lvl5pPr>
          </a:lstStyle>
          <a:p>
            <a:pPr lvl="0"/>
            <a:r>
              <a:rPr lang="en-US" dirty="0"/>
              <a:t>Click to edit Master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Text Placeholder 16">
            <a:extLst>
              <a:ext uri="{FF2B5EF4-FFF2-40B4-BE49-F238E27FC236}">
                <a16:creationId xmlns:a16="http://schemas.microsoft.com/office/drawing/2014/main" id="{2390D74A-03BA-4C31-B59B-57CCDAF885DD}"/>
              </a:ext>
            </a:extLst>
          </p:cNvPr>
          <p:cNvSpPr>
            <a:spLocks noGrp="1"/>
          </p:cNvSpPr>
          <p:nvPr>
            <p:ph type="body" sz="quarter" idx="17" hasCustomPrompt="1"/>
          </p:nvPr>
        </p:nvSpPr>
        <p:spPr>
          <a:xfrm>
            <a:off x="6931152" y="228600"/>
            <a:ext cx="2898329" cy="530895"/>
          </a:xfrm>
        </p:spPr>
        <p:txBody>
          <a:bodyPr lIns="91440" anchor="t">
            <a:noAutofit/>
          </a:bodyPr>
          <a:lstStyle>
            <a:lvl1pPr marL="0" indent="0">
              <a:buNone/>
              <a:defRPr sz="2400" b="0">
                <a:solidFill>
                  <a:schemeClr val="bg1"/>
                </a:solidFill>
                <a:latin typeface="+mj-lt"/>
              </a:defRPr>
            </a:lvl1pPr>
          </a:lstStyle>
          <a:p>
            <a:pPr lvl="0"/>
            <a:r>
              <a:rPr lang="en-US" dirty="0"/>
              <a:t>ADD TITLE </a:t>
            </a:r>
            <a:br>
              <a:rPr lang="en-US" dirty="0"/>
            </a:br>
            <a:r>
              <a:rPr lang="en-US" dirty="0"/>
              <a:t>HERE</a:t>
            </a:r>
          </a:p>
        </p:txBody>
      </p:sp>
      <p:sp>
        <p:nvSpPr>
          <p:cNvPr id="34" name="Text Placeholder 18">
            <a:extLst>
              <a:ext uri="{FF2B5EF4-FFF2-40B4-BE49-F238E27FC236}">
                <a16:creationId xmlns:a16="http://schemas.microsoft.com/office/drawing/2014/main" id="{50BE2EB5-0041-4D2D-A6AE-4DE92FEED83A}"/>
              </a:ext>
            </a:extLst>
          </p:cNvPr>
          <p:cNvSpPr>
            <a:spLocks noGrp="1"/>
          </p:cNvSpPr>
          <p:nvPr>
            <p:ph type="body" sz="quarter" idx="18" hasCustomPrompt="1"/>
          </p:nvPr>
        </p:nvSpPr>
        <p:spPr>
          <a:xfrm>
            <a:off x="6931151" y="848535"/>
            <a:ext cx="2898647" cy="3505751"/>
          </a:xfrm>
        </p:spPr>
        <p:txBody>
          <a:bodyPr lIns="91440">
            <a:normAutofit/>
          </a:bodyPr>
          <a:lstStyle>
            <a:lvl1pPr>
              <a:lnSpc>
                <a:spcPct val="150000"/>
              </a:lnSpc>
              <a:defRPr sz="1100">
                <a:solidFill>
                  <a:schemeClr val="bg1"/>
                </a:solidFill>
                <a:latin typeface="+mn-lt"/>
                <a:cs typeface="Arial" panose="020B0604020202020204" pitchFamily="34" charset="0"/>
              </a:defRPr>
            </a:lvl1pPr>
            <a:lvl2pPr>
              <a:lnSpc>
                <a:spcPct val="150000"/>
              </a:lnSpc>
              <a:defRPr sz="1100">
                <a:solidFill>
                  <a:schemeClr val="bg1"/>
                </a:solidFill>
                <a:latin typeface="+mn-lt"/>
                <a:cs typeface="Arial" panose="020B0604020202020204" pitchFamily="34" charset="0"/>
              </a:defRPr>
            </a:lvl2pPr>
            <a:lvl3pPr>
              <a:lnSpc>
                <a:spcPct val="150000"/>
              </a:lnSpc>
              <a:defRPr sz="1100">
                <a:solidFill>
                  <a:schemeClr val="bg1"/>
                </a:solidFill>
                <a:latin typeface="+mn-lt"/>
                <a:cs typeface="Arial" panose="020B0604020202020204" pitchFamily="34" charset="0"/>
              </a:defRPr>
            </a:lvl3pPr>
            <a:lvl4pPr>
              <a:lnSpc>
                <a:spcPct val="150000"/>
              </a:lnSpc>
              <a:defRPr sz="1100">
                <a:solidFill>
                  <a:schemeClr val="bg1"/>
                </a:solidFill>
                <a:latin typeface="+mn-lt"/>
                <a:cs typeface="Arial" panose="020B0604020202020204" pitchFamily="34" charset="0"/>
              </a:defRPr>
            </a:lvl4pPr>
            <a:lvl5pPr>
              <a:lnSpc>
                <a:spcPct val="150000"/>
              </a:lnSpc>
              <a:defRPr sz="1100">
                <a:solidFill>
                  <a:schemeClr val="bg1"/>
                </a:solidFill>
                <a:latin typeface="+mn-lt"/>
                <a:cs typeface="Arial" panose="020B0604020202020204" pitchFamily="34" charset="0"/>
              </a:defRPr>
            </a:lvl5pPr>
          </a:lstStyle>
          <a:p>
            <a:pPr lvl="0"/>
            <a:r>
              <a:rPr lang="en-US" dirty="0"/>
              <a:t>Click to edit Master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3">
            <a:extLst>
              <a:ext uri="{FF2B5EF4-FFF2-40B4-BE49-F238E27FC236}">
                <a16:creationId xmlns:a16="http://schemas.microsoft.com/office/drawing/2014/main" id="{7D4C849E-DCC1-4757-BBBF-C69B4CD0BD94}"/>
              </a:ext>
            </a:extLst>
          </p:cNvPr>
          <p:cNvSpPr>
            <a:spLocks noGrp="1"/>
          </p:cNvSpPr>
          <p:nvPr>
            <p:ph type="title"/>
          </p:nvPr>
        </p:nvSpPr>
        <p:spPr>
          <a:xfrm>
            <a:off x="228600" y="228600"/>
            <a:ext cx="2804477" cy="475315"/>
          </a:xfrm>
        </p:spPr>
        <p:txBody>
          <a:bodyPr vert="horz" lIns="0" tIns="45720" rIns="91440" bIns="45720" rtlCol="0" anchor="t">
            <a:noAutofit/>
          </a:bodyPr>
          <a:lstStyle>
            <a:lvl1pPr>
              <a:defRPr lang="en-US" sz="2400" b="0">
                <a:solidFill>
                  <a:schemeClr val="bg1"/>
                </a:solidFill>
                <a:ea typeface="+mn-ea"/>
                <a:cs typeface="+mn-cs"/>
              </a:defRPr>
            </a:lvl1pPr>
          </a:lstStyle>
          <a:p>
            <a:pPr marL="0" lvl="0" indent="0">
              <a:spcBef>
                <a:spcPts val="1000"/>
              </a:spcBef>
              <a:buFont typeface="Arial" panose="020B0604020202020204" pitchFamily="34" charset="0"/>
            </a:pPr>
            <a:r>
              <a:rPr lang="en-US"/>
              <a:t>Click to edit Master title style</a:t>
            </a:r>
            <a:endParaRPr lang="en-US" dirty="0"/>
          </a:p>
        </p:txBody>
      </p:sp>
    </p:spTree>
    <p:extLst>
      <p:ext uri="{BB962C8B-B14F-4D97-AF65-F5344CB8AC3E}">
        <p14:creationId xmlns:p14="http://schemas.microsoft.com/office/powerpoint/2010/main" val="47120043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7DA993-9462-4064-B89B-BCEF27D4DACC}"/>
              </a:ext>
            </a:extLst>
          </p:cNvPr>
          <p:cNvSpPr/>
          <p:nvPr userDrawn="1"/>
        </p:nvSpPr>
        <p:spPr>
          <a:xfrm>
            <a:off x="6704476" y="3331758"/>
            <a:ext cx="3343200" cy="44406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lnSpc>
                <a:spcPct val="150000"/>
              </a:lnSpc>
            </a:pPr>
            <a:endParaRPr lang="en-US" dirty="0"/>
          </a:p>
        </p:txBody>
      </p:sp>
      <p:sp>
        <p:nvSpPr>
          <p:cNvPr id="3" name="Rectangle 2">
            <a:extLst>
              <a:ext uri="{FF2B5EF4-FFF2-40B4-BE49-F238E27FC236}">
                <a16:creationId xmlns:a16="http://schemas.microsoft.com/office/drawing/2014/main" id="{C8931403-AA2F-415D-BC4C-E1168B62C473}"/>
              </a:ext>
            </a:extLst>
          </p:cNvPr>
          <p:cNvSpPr/>
          <p:nvPr userDrawn="1"/>
        </p:nvSpPr>
        <p:spPr>
          <a:xfrm>
            <a:off x="-318" y="3329078"/>
            <a:ext cx="3343200" cy="44406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lnSpc>
                <a:spcPct val="150000"/>
              </a:lnSpc>
            </a:pPr>
            <a:endParaRPr lang="en-US" dirty="0"/>
          </a:p>
        </p:txBody>
      </p:sp>
      <p:sp>
        <p:nvSpPr>
          <p:cNvPr id="15" name="Picture Placeholder 12">
            <a:extLst>
              <a:ext uri="{FF2B5EF4-FFF2-40B4-BE49-F238E27FC236}">
                <a16:creationId xmlns:a16="http://schemas.microsoft.com/office/drawing/2014/main" id="{86D9E3AF-002F-496A-AE6E-5675F6459273}"/>
              </a:ext>
            </a:extLst>
          </p:cNvPr>
          <p:cNvSpPr>
            <a:spLocks noGrp="1"/>
          </p:cNvSpPr>
          <p:nvPr>
            <p:ph type="pic" sz="quarter" idx="10"/>
          </p:nvPr>
        </p:nvSpPr>
        <p:spPr>
          <a:xfrm>
            <a:off x="3355975" y="4471779"/>
            <a:ext cx="3348000" cy="3300621"/>
          </a:xfrm>
        </p:spPr>
        <p:txBody>
          <a:bodyPr/>
          <a:lstStyle/>
          <a:p>
            <a:r>
              <a:rPr lang="en-US"/>
              <a:t>Click icon to add picture</a:t>
            </a:r>
            <a:endParaRPr lang="en-US" dirty="0"/>
          </a:p>
        </p:txBody>
      </p:sp>
      <p:sp>
        <p:nvSpPr>
          <p:cNvPr id="16" name="Picture Placeholder 11">
            <a:extLst>
              <a:ext uri="{FF2B5EF4-FFF2-40B4-BE49-F238E27FC236}">
                <a16:creationId xmlns:a16="http://schemas.microsoft.com/office/drawing/2014/main" id="{86E48971-37C3-4BED-A53F-BBE4AE0A58D9}"/>
              </a:ext>
            </a:extLst>
          </p:cNvPr>
          <p:cNvSpPr>
            <a:spLocks noGrp="1"/>
          </p:cNvSpPr>
          <p:nvPr>
            <p:ph type="pic" sz="quarter" idx="11"/>
          </p:nvPr>
        </p:nvSpPr>
        <p:spPr>
          <a:xfrm>
            <a:off x="0" y="1340"/>
            <a:ext cx="3342882" cy="3329078"/>
          </a:xfrm>
        </p:spPr>
        <p:txBody>
          <a:bodyPr/>
          <a:lstStyle/>
          <a:p>
            <a:r>
              <a:rPr lang="en-US"/>
              <a:t>Click icon to add picture</a:t>
            </a:r>
            <a:endParaRPr lang="en-US" dirty="0"/>
          </a:p>
        </p:txBody>
      </p:sp>
      <p:sp>
        <p:nvSpPr>
          <p:cNvPr id="18" name="Picture Placeholder 14">
            <a:extLst>
              <a:ext uri="{FF2B5EF4-FFF2-40B4-BE49-F238E27FC236}">
                <a16:creationId xmlns:a16="http://schemas.microsoft.com/office/drawing/2014/main" id="{E35617C7-C13A-4F76-8C0C-AF5E38C6227D}"/>
              </a:ext>
            </a:extLst>
          </p:cNvPr>
          <p:cNvSpPr>
            <a:spLocks noGrp="1"/>
          </p:cNvSpPr>
          <p:nvPr>
            <p:ph type="pic" sz="quarter" idx="12"/>
          </p:nvPr>
        </p:nvSpPr>
        <p:spPr>
          <a:xfrm>
            <a:off x="6703975" y="0"/>
            <a:ext cx="3354425" cy="3329078"/>
          </a:xfrm>
        </p:spPr>
        <p:txBody>
          <a:bodyPr/>
          <a:lstStyle/>
          <a:p>
            <a:r>
              <a:rPr lang="en-US"/>
              <a:t>Click icon to add picture</a:t>
            </a:r>
            <a:endParaRPr lang="en-US" dirty="0"/>
          </a:p>
        </p:txBody>
      </p:sp>
      <p:sp>
        <p:nvSpPr>
          <p:cNvPr id="26" name="Text Placeholder 18">
            <a:extLst>
              <a:ext uri="{FF2B5EF4-FFF2-40B4-BE49-F238E27FC236}">
                <a16:creationId xmlns:a16="http://schemas.microsoft.com/office/drawing/2014/main" id="{7DB83E81-869F-4BAD-AEC6-B87F2B879A30}"/>
              </a:ext>
            </a:extLst>
          </p:cNvPr>
          <p:cNvSpPr>
            <a:spLocks noGrp="1"/>
          </p:cNvSpPr>
          <p:nvPr>
            <p:ph type="body" sz="quarter" idx="14" hasCustomPrompt="1"/>
          </p:nvPr>
        </p:nvSpPr>
        <p:spPr>
          <a:xfrm>
            <a:off x="228600" y="4410389"/>
            <a:ext cx="2804477" cy="3114839"/>
          </a:xfrm>
        </p:spPr>
        <p:txBody>
          <a:bodyPr lIns="0">
            <a:normAutofit/>
          </a:bodyPr>
          <a:lstStyle>
            <a:lvl1pPr marL="0" indent="0">
              <a:lnSpc>
                <a:spcPct val="150000"/>
              </a:lnSpc>
              <a:spcBef>
                <a:spcPts val="1200"/>
              </a:spcBef>
              <a:buFont typeface="Arial" panose="020B0604020202020204" pitchFamily="34" charset="0"/>
              <a:buNone/>
              <a:defRPr sz="1200">
                <a:solidFill>
                  <a:schemeClr val="bg1"/>
                </a:solidFill>
                <a:latin typeface="+mn-lt"/>
                <a:cs typeface="Arial" panose="020B0604020202020204" pitchFamily="34" charset="0"/>
              </a:defRPr>
            </a:lvl1pPr>
            <a:lvl2pPr marL="457200" indent="0">
              <a:lnSpc>
                <a:spcPct val="150000"/>
              </a:lnSpc>
              <a:spcBef>
                <a:spcPts val="1200"/>
              </a:spcBef>
              <a:buNone/>
              <a:defRPr sz="1200">
                <a:solidFill>
                  <a:schemeClr val="bg1"/>
                </a:solidFill>
                <a:latin typeface="+mn-lt"/>
                <a:cs typeface="Arial" panose="020B0604020202020204" pitchFamily="34" charset="0"/>
              </a:defRPr>
            </a:lvl2pPr>
            <a:lvl3pPr marL="914400" indent="0">
              <a:lnSpc>
                <a:spcPct val="150000"/>
              </a:lnSpc>
              <a:spcBef>
                <a:spcPts val="1200"/>
              </a:spcBef>
              <a:buNone/>
              <a:defRPr sz="1200">
                <a:solidFill>
                  <a:schemeClr val="bg1"/>
                </a:solidFill>
                <a:latin typeface="+mn-lt"/>
                <a:cs typeface="Arial" panose="020B0604020202020204" pitchFamily="34" charset="0"/>
              </a:defRPr>
            </a:lvl3pPr>
            <a:lvl4pPr marL="1371600" indent="0">
              <a:lnSpc>
                <a:spcPct val="150000"/>
              </a:lnSpc>
              <a:spcBef>
                <a:spcPts val="1200"/>
              </a:spcBef>
              <a:buNone/>
              <a:defRPr sz="1200">
                <a:solidFill>
                  <a:schemeClr val="bg1"/>
                </a:solidFill>
                <a:latin typeface="+mn-lt"/>
                <a:cs typeface="Arial" panose="020B0604020202020204" pitchFamily="34" charset="0"/>
              </a:defRPr>
            </a:lvl4pPr>
            <a:lvl5pPr marL="1828800" indent="0">
              <a:lnSpc>
                <a:spcPct val="150000"/>
              </a:lnSpc>
              <a:spcBef>
                <a:spcPts val="1200"/>
              </a:spcBef>
              <a:buNone/>
              <a:defRPr sz="1200">
                <a:solidFill>
                  <a:schemeClr val="bg1"/>
                </a:solidFill>
                <a:latin typeface="+mn-lt"/>
                <a:cs typeface="Arial" panose="020B0604020202020204" pitchFamily="34" charset="0"/>
              </a:defRPr>
            </a:lvl5pPr>
          </a:lstStyle>
          <a:p>
            <a:pPr lvl="0"/>
            <a:r>
              <a:rPr lang="en-US" dirty="0"/>
              <a:t>Click to edit Master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16">
            <a:extLst>
              <a:ext uri="{FF2B5EF4-FFF2-40B4-BE49-F238E27FC236}">
                <a16:creationId xmlns:a16="http://schemas.microsoft.com/office/drawing/2014/main" id="{998F7F43-9F0A-4A12-909E-A0A45D51298C}"/>
              </a:ext>
            </a:extLst>
          </p:cNvPr>
          <p:cNvSpPr>
            <a:spLocks noGrp="1"/>
          </p:cNvSpPr>
          <p:nvPr>
            <p:ph type="body" sz="quarter" idx="15" hasCustomPrompt="1"/>
          </p:nvPr>
        </p:nvSpPr>
        <p:spPr>
          <a:xfrm>
            <a:off x="3597760" y="237735"/>
            <a:ext cx="2895600" cy="720005"/>
          </a:xfrm>
        </p:spPr>
        <p:txBody>
          <a:bodyPr lIns="0" anchor="t">
            <a:noAutofit/>
          </a:bodyPr>
          <a:lstStyle>
            <a:lvl1pPr marL="0" indent="0">
              <a:buNone/>
              <a:defRPr sz="2400" b="0">
                <a:solidFill>
                  <a:schemeClr val="tx2"/>
                </a:solidFill>
                <a:latin typeface="+mj-lt"/>
              </a:defRPr>
            </a:lvl1pPr>
          </a:lstStyle>
          <a:p>
            <a:pPr lvl="0"/>
            <a:r>
              <a:rPr lang="en-US" dirty="0"/>
              <a:t>Add Title </a:t>
            </a:r>
            <a:br>
              <a:rPr lang="en-US" dirty="0"/>
            </a:br>
            <a:r>
              <a:rPr lang="en-US" dirty="0"/>
              <a:t>Here</a:t>
            </a:r>
          </a:p>
        </p:txBody>
      </p:sp>
      <p:sp>
        <p:nvSpPr>
          <p:cNvPr id="25" name="Text Placeholder 18">
            <a:extLst>
              <a:ext uri="{FF2B5EF4-FFF2-40B4-BE49-F238E27FC236}">
                <a16:creationId xmlns:a16="http://schemas.microsoft.com/office/drawing/2014/main" id="{F5331389-512C-445A-AAE9-512161E8106E}"/>
              </a:ext>
            </a:extLst>
          </p:cNvPr>
          <p:cNvSpPr>
            <a:spLocks noGrp="1"/>
          </p:cNvSpPr>
          <p:nvPr>
            <p:ph type="body" sz="quarter" idx="16" hasCustomPrompt="1"/>
          </p:nvPr>
        </p:nvSpPr>
        <p:spPr>
          <a:xfrm>
            <a:off x="3597442" y="653143"/>
            <a:ext cx="2895600" cy="3473689"/>
          </a:xfrm>
        </p:spPr>
        <p:txBody>
          <a:bodyPr lIns="0">
            <a:normAutofit/>
          </a:bodyPr>
          <a:lstStyle>
            <a:lvl1pPr marL="0" indent="0">
              <a:lnSpc>
                <a:spcPct val="150000"/>
              </a:lnSpc>
              <a:spcBef>
                <a:spcPts val="1200"/>
              </a:spcBef>
              <a:buFont typeface="Arial" panose="020B0604020202020204" pitchFamily="34" charset="0"/>
              <a:buNone/>
              <a:defRPr sz="1200">
                <a:solidFill>
                  <a:schemeClr val="tx1"/>
                </a:solidFill>
                <a:latin typeface="+mn-lt"/>
                <a:cs typeface="Arial" panose="020B0604020202020204" pitchFamily="34" charset="0"/>
              </a:defRPr>
            </a:lvl1pPr>
            <a:lvl2pPr marL="457200" indent="0">
              <a:lnSpc>
                <a:spcPct val="150000"/>
              </a:lnSpc>
              <a:spcBef>
                <a:spcPts val="1200"/>
              </a:spcBef>
              <a:buNone/>
              <a:defRPr sz="1200">
                <a:solidFill>
                  <a:schemeClr val="tx1"/>
                </a:solidFill>
                <a:latin typeface="+mn-lt"/>
                <a:cs typeface="Arial" panose="020B0604020202020204" pitchFamily="34" charset="0"/>
              </a:defRPr>
            </a:lvl2pPr>
            <a:lvl3pPr marL="914400" indent="0">
              <a:lnSpc>
                <a:spcPct val="150000"/>
              </a:lnSpc>
              <a:spcBef>
                <a:spcPts val="1200"/>
              </a:spcBef>
              <a:buNone/>
              <a:defRPr sz="1200">
                <a:solidFill>
                  <a:schemeClr val="tx1"/>
                </a:solidFill>
                <a:latin typeface="+mn-lt"/>
                <a:cs typeface="Arial" panose="020B0604020202020204" pitchFamily="34" charset="0"/>
              </a:defRPr>
            </a:lvl3pPr>
            <a:lvl4pPr marL="1371600" indent="0">
              <a:lnSpc>
                <a:spcPct val="150000"/>
              </a:lnSpc>
              <a:spcBef>
                <a:spcPts val="1200"/>
              </a:spcBef>
              <a:buNone/>
              <a:defRPr sz="1200">
                <a:solidFill>
                  <a:schemeClr val="tx1"/>
                </a:solidFill>
                <a:latin typeface="+mn-lt"/>
                <a:cs typeface="Arial" panose="020B0604020202020204" pitchFamily="34" charset="0"/>
              </a:defRPr>
            </a:lvl4pPr>
            <a:lvl5pPr marL="1828800" indent="0">
              <a:lnSpc>
                <a:spcPct val="150000"/>
              </a:lnSpc>
              <a:spcBef>
                <a:spcPts val="1200"/>
              </a:spcBef>
              <a:buNone/>
              <a:defRPr sz="1200">
                <a:solidFill>
                  <a:schemeClr val="tx1"/>
                </a:solidFill>
                <a:latin typeface="+mn-lt"/>
                <a:cs typeface="Arial" panose="020B0604020202020204" pitchFamily="34" charset="0"/>
              </a:defRPr>
            </a:lvl5pPr>
          </a:lstStyle>
          <a:p>
            <a:pPr lvl="0"/>
            <a:r>
              <a:rPr lang="en-US" dirty="0"/>
              <a:t>Click to edit Master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8">
            <a:extLst>
              <a:ext uri="{FF2B5EF4-FFF2-40B4-BE49-F238E27FC236}">
                <a16:creationId xmlns:a16="http://schemas.microsoft.com/office/drawing/2014/main" id="{77F65966-649A-4014-AAD1-3121592E2E38}"/>
              </a:ext>
            </a:extLst>
          </p:cNvPr>
          <p:cNvSpPr>
            <a:spLocks noGrp="1"/>
          </p:cNvSpPr>
          <p:nvPr>
            <p:ph type="body" sz="quarter" idx="17" hasCustomPrompt="1"/>
          </p:nvPr>
        </p:nvSpPr>
        <p:spPr>
          <a:xfrm>
            <a:off x="6952615" y="4350709"/>
            <a:ext cx="2887103" cy="3114839"/>
          </a:xfrm>
        </p:spPr>
        <p:txBody>
          <a:bodyPr lIns="0">
            <a:noAutofit/>
          </a:bodyPr>
          <a:lstStyle>
            <a:lvl1pPr marL="0" indent="0">
              <a:lnSpc>
                <a:spcPct val="100000"/>
              </a:lnSpc>
              <a:buFont typeface="Arial" panose="020B0604020202020204" pitchFamily="34" charset="0"/>
              <a:buNone/>
              <a:defRPr sz="2400">
                <a:solidFill>
                  <a:schemeClr val="bg1"/>
                </a:solidFill>
                <a:latin typeface="+mj-lt"/>
                <a:cs typeface="Arial" panose="020B0604020202020204" pitchFamily="34" charset="0"/>
              </a:defRPr>
            </a:lvl1pPr>
            <a:lvl2pPr marL="457200" indent="0">
              <a:lnSpc>
                <a:spcPct val="100000"/>
              </a:lnSpc>
              <a:buNone/>
              <a:defRPr sz="1400">
                <a:solidFill>
                  <a:schemeClr val="bg1"/>
                </a:solidFill>
                <a:latin typeface="+mj-lt"/>
                <a:cs typeface="Arial" panose="020B0604020202020204" pitchFamily="34" charset="0"/>
              </a:defRPr>
            </a:lvl2pPr>
            <a:lvl3pPr marL="914400" indent="0">
              <a:lnSpc>
                <a:spcPct val="100000"/>
              </a:lnSpc>
              <a:buNone/>
              <a:defRPr sz="1400">
                <a:solidFill>
                  <a:schemeClr val="bg1"/>
                </a:solidFill>
                <a:latin typeface="+mj-lt"/>
                <a:cs typeface="Arial" panose="020B0604020202020204" pitchFamily="34" charset="0"/>
              </a:defRPr>
            </a:lvl3pPr>
            <a:lvl4pPr marL="1371600" indent="0">
              <a:lnSpc>
                <a:spcPct val="100000"/>
              </a:lnSpc>
              <a:buNone/>
              <a:defRPr sz="1400">
                <a:solidFill>
                  <a:schemeClr val="bg1"/>
                </a:solidFill>
                <a:latin typeface="+mj-lt"/>
                <a:cs typeface="Arial" panose="020B0604020202020204" pitchFamily="34" charset="0"/>
              </a:defRPr>
            </a:lvl4pPr>
            <a:lvl5pPr marL="1828800" indent="0">
              <a:lnSpc>
                <a:spcPct val="100000"/>
              </a:lnSpc>
              <a:buNone/>
              <a:defRPr sz="1400">
                <a:solidFill>
                  <a:schemeClr val="bg1"/>
                </a:solidFill>
                <a:latin typeface="+mj-lt"/>
                <a:cs typeface="Arial" panose="020B0604020202020204" pitchFamily="34" charset="0"/>
              </a:defRPr>
            </a:lvl5pPr>
          </a:lstStyle>
          <a:p>
            <a:pPr lvl="0"/>
            <a:r>
              <a:rPr lang="en-US" dirty="0"/>
              <a:t>Click to edit Master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059F801B-9725-432B-9CE8-6F353446EC4B}"/>
              </a:ext>
            </a:extLst>
          </p:cNvPr>
          <p:cNvSpPr>
            <a:spLocks noGrp="1"/>
          </p:cNvSpPr>
          <p:nvPr>
            <p:ph type="title"/>
          </p:nvPr>
        </p:nvSpPr>
        <p:spPr>
          <a:xfrm>
            <a:off x="228600" y="3886200"/>
            <a:ext cx="2804477" cy="475315"/>
          </a:xfrm>
        </p:spPr>
        <p:txBody>
          <a:bodyPr vert="horz" lIns="0" tIns="45720" rIns="91440" bIns="45720" rtlCol="0" anchor="t">
            <a:noAutofit/>
          </a:bodyPr>
          <a:lstStyle>
            <a:lvl1pPr>
              <a:defRPr lang="en-US" sz="2400" b="0">
                <a:solidFill>
                  <a:schemeClr val="bg1"/>
                </a:solidFill>
                <a:ea typeface="+mn-ea"/>
                <a:cs typeface="+mn-cs"/>
              </a:defRPr>
            </a:lvl1pPr>
          </a:lstStyle>
          <a:p>
            <a:pPr marL="0" lvl="0" indent="0">
              <a:spcBef>
                <a:spcPts val="1000"/>
              </a:spcBef>
              <a:buFont typeface="Arial" panose="020B0604020202020204" pitchFamily="34" charset="0"/>
            </a:pPr>
            <a:r>
              <a:rPr lang="en-US"/>
              <a:t>Click to edit Master title style</a:t>
            </a:r>
            <a:endParaRPr lang="en-US" dirty="0"/>
          </a:p>
        </p:txBody>
      </p:sp>
    </p:spTree>
    <p:extLst>
      <p:ext uri="{BB962C8B-B14F-4D97-AF65-F5344CB8AC3E}">
        <p14:creationId xmlns:p14="http://schemas.microsoft.com/office/powerpoint/2010/main" val="2749198417"/>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8615E1-5D6D-48CF-AD07-8B84FA4FCCB4}"/>
              </a:ext>
            </a:extLst>
          </p:cNvPr>
          <p:cNvSpPr>
            <a:spLocks noGrp="1"/>
          </p:cNvSpPr>
          <p:nvPr>
            <p:ph type="title"/>
          </p:nvPr>
        </p:nvSpPr>
        <p:spPr>
          <a:xfrm>
            <a:off x="228600" y="228600"/>
            <a:ext cx="9601199" cy="150177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257D790-2770-4A00-BC9B-FA42651B62EE}"/>
              </a:ext>
            </a:extLst>
          </p:cNvPr>
          <p:cNvSpPr>
            <a:spLocks noGrp="1"/>
          </p:cNvSpPr>
          <p:nvPr>
            <p:ph type="body" idx="1"/>
          </p:nvPr>
        </p:nvSpPr>
        <p:spPr>
          <a:xfrm>
            <a:off x="228599" y="2363788"/>
            <a:ext cx="9601199" cy="51800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83699061"/>
      </p:ext>
    </p:extLst>
  </p:cSld>
  <p:clrMap bg1="lt1" tx1="dk1" bg2="lt2" tx2="dk2" accent1="accent1" accent2="accent2" accent3="accent3" accent4="accent4" accent5="accent5" accent6="accent6" hlink="hlink" folHlink="folHlink"/>
  <p:sldLayoutIdLst>
    <p:sldLayoutId id="2147483695" r:id="rId1"/>
    <p:sldLayoutId id="2147483693" r:id="rId2"/>
    <p:sldLayoutId id="2147483692" r:id="rId3"/>
    <p:sldLayoutId id="2147483694" r:id="rId4"/>
  </p:sldLayoutIdLst>
  <p:txStyles>
    <p:titleStyle>
      <a:lvl1pPr algn="l" defTabSz="914400" rtl="0" eaLnBrk="1" latinLnBrk="0" hangingPunct="1">
        <a:lnSpc>
          <a:spcPct val="90000"/>
        </a:lnSpc>
        <a:spcBef>
          <a:spcPct val="0"/>
        </a:spcBef>
        <a:buNone/>
        <a:defRPr sz="4400" b="1" kern="1200">
          <a:solidFill>
            <a:schemeClr val="tx1">
              <a:lumMod val="75000"/>
              <a:lumOff val="2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112" userDrawn="1">
          <p15:clr>
            <a:srgbClr val="F26B43"/>
          </p15:clr>
        </p15:guide>
        <p15:guide id="3" pos="4224" userDrawn="1">
          <p15:clr>
            <a:srgbClr val="F26B43"/>
          </p15:clr>
        </p15:guide>
        <p15:guide id="4" pos="144" userDrawn="1">
          <p15:clr>
            <a:srgbClr val="5ACBF0"/>
          </p15:clr>
        </p15:guide>
        <p15:guide id="6" pos="6192" userDrawn="1">
          <p15:clr>
            <a:srgbClr val="5ACBF0"/>
          </p15:clr>
        </p15:guide>
        <p15:guide id="8" orient="horz" pos="144" userDrawn="1">
          <p15:clr>
            <a:srgbClr val="5ACBF0"/>
          </p15:clr>
        </p15:guide>
        <p15:guide id="9" orient="horz" pos="4752" userDrawn="1">
          <p15:clr>
            <a:srgbClr val="5ACBF0"/>
          </p15:clr>
        </p15:guide>
        <p15:guide id="10" pos="1968" userDrawn="1">
          <p15:clr>
            <a:srgbClr val="5ACBF0"/>
          </p15:clr>
        </p15:guide>
        <p15:guide id="11" pos="2256" userDrawn="1">
          <p15:clr>
            <a:srgbClr val="5ACBF0"/>
          </p15:clr>
        </p15:guide>
        <p15:guide id="12" pos="4080" userDrawn="1">
          <p15:clr>
            <a:srgbClr val="5ACBF0"/>
          </p15:clr>
        </p15:guide>
        <p15:guide id="13" pos="4368" userDrawn="1">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icture Placeholder 40" descr="close up of mathematical graphs">
            <a:extLst>
              <a:ext uri="{FF2B5EF4-FFF2-40B4-BE49-F238E27FC236}">
                <a16:creationId xmlns:a16="http://schemas.microsoft.com/office/drawing/2014/main" id="{B18AACB1-42A2-4B1E-8CE7-58311236AD5E}"/>
              </a:ext>
            </a:extLst>
          </p:cNvPr>
          <p:cNvPicPr>
            <a:picLocks noGrp="1" noChangeAspect="1"/>
          </p:cNvPicPr>
          <p:nvPr>
            <p:ph type="pic" sz="quarter" idx="15"/>
          </p:nvPr>
        </p:nvPicPr>
        <p:blipFill rotWithShape="1">
          <a:blip r:embed="rId3" cstate="email">
            <a:extLst>
              <a:ext uri="{28A0092B-C50C-407E-A947-70E740481C1C}">
                <a14:useLocalDpi xmlns:a14="http://schemas.microsoft.com/office/drawing/2010/main"/>
              </a:ext>
            </a:extLst>
          </a:blip>
          <a:srcRect l="319" r="319"/>
          <a:stretch/>
        </p:blipFill>
        <p:spPr/>
      </p:pic>
      <p:sp>
        <p:nvSpPr>
          <p:cNvPr id="45" name="Title 44">
            <a:extLst>
              <a:ext uri="{FF2B5EF4-FFF2-40B4-BE49-F238E27FC236}">
                <a16:creationId xmlns:a16="http://schemas.microsoft.com/office/drawing/2014/main" id="{2704561A-EBDC-4554-AB63-6E7F0AD34E9B}"/>
              </a:ext>
            </a:extLst>
          </p:cNvPr>
          <p:cNvSpPr>
            <a:spLocks noGrp="1"/>
          </p:cNvSpPr>
          <p:nvPr>
            <p:ph type="ctrTitle"/>
          </p:nvPr>
        </p:nvSpPr>
        <p:spPr/>
        <p:txBody>
          <a:bodyPr/>
          <a:lstStyle/>
          <a:p>
            <a:r>
              <a:rPr lang="en-US" dirty="0"/>
              <a:t>SPONDOO</a:t>
            </a:r>
            <a:br>
              <a:rPr lang="en-US" dirty="0"/>
            </a:br>
            <a:r>
              <a:rPr lang="en-US" sz="2000" dirty="0"/>
              <a:t>ACCOUNTANTS</a:t>
            </a:r>
          </a:p>
        </p:txBody>
      </p:sp>
      <p:sp>
        <p:nvSpPr>
          <p:cNvPr id="46" name="Subtitle 45">
            <a:extLst>
              <a:ext uri="{FF2B5EF4-FFF2-40B4-BE49-F238E27FC236}">
                <a16:creationId xmlns:a16="http://schemas.microsoft.com/office/drawing/2014/main" id="{84AA5B14-11B0-4875-B1F5-69DBF1E46D68}"/>
              </a:ext>
            </a:extLst>
          </p:cNvPr>
          <p:cNvSpPr>
            <a:spLocks noGrp="1"/>
          </p:cNvSpPr>
          <p:nvPr>
            <p:ph type="subTitle" idx="1"/>
          </p:nvPr>
        </p:nvSpPr>
        <p:spPr/>
        <p:txBody>
          <a:bodyPr>
            <a:normAutofit lnSpcReduction="10000"/>
          </a:bodyPr>
          <a:lstStyle/>
          <a:p>
            <a:r>
              <a:rPr lang="en-US" b="1" dirty="0"/>
              <a:t>ACCOUNTANTS FOR CHARITY</a:t>
            </a:r>
          </a:p>
          <a:p>
            <a:endParaRPr lang="en-US" dirty="0"/>
          </a:p>
        </p:txBody>
      </p:sp>
      <p:sp>
        <p:nvSpPr>
          <p:cNvPr id="47" name="Content Placeholder 46">
            <a:extLst>
              <a:ext uri="{FF2B5EF4-FFF2-40B4-BE49-F238E27FC236}">
                <a16:creationId xmlns:a16="http://schemas.microsoft.com/office/drawing/2014/main" id="{510886A2-18AD-4F58-A88D-0836A93378A0}"/>
              </a:ext>
            </a:extLst>
          </p:cNvPr>
          <p:cNvSpPr>
            <a:spLocks noGrp="1"/>
          </p:cNvSpPr>
          <p:nvPr>
            <p:ph sz="quarter" idx="11"/>
          </p:nvPr>
        </p:nvSpPr>
        <p:spPr/>
        <p:txBody>
          <a:bodyPr/>
          <a:lstStyle/>
          <a:p>
            <a:r>
              <a:rPr lang="en-US" dirty="0"/>
              <a:t>Contact Us</a:t>
            </a:r>
          </a:p>
        </p:txBody>
      </p:sp>
      <p:sp>
        <p:nvSpPr>
          <p:cNvPr id="48" name="Text Placeholder 47">
            <a:extLst>
              <a:ext uri="{FF2B5EF4-FFF2-40B4-BE49-F238E27FC236}">
                <a16:creationId xmlns:a16="http://schemas.microsoft.com/office/drawing/2014/main" id="{188890BB-2976-4D42-B9BB-FE40645D1266}"/>
              </a:ext>
            </a:extLst>
          </p:cNvPr>
          <p:cNvSpPr>
            <a:spLocks noGrp="1"/>
          </p:cNvSpPr>
          <p:nvPr>
            <p:ph type="body" sz="quarter" idx="12"/>
          </p:nvPr>
        </p:nvSpPr>
        <p:spPr/>
        <p:txBody>
          <a:bodyPr/>
          <a:lstStyle/>
          <a:p>
            <a:r>
              <a:rPr lang="en-US" dirty="0"/>
              <a:t>Unit 1b </a:t>
            </a:r>
            <a:r>
              <a:rPr lang="en-US" dirty="0" err="1"/>
              <a:t>Clapham</a:t>
            </a:r>
            <a:r>
              <a:rPr lang="en-US" dirty="0"/>
              <a:t> North Business Centre</a:t>
            </a:r>
          </a:p>
          <a:p>
            <a:r>
              <a:rPr lang="en-US" dirty="0"/>
              <a:t>26-32 Voltaire Road</a:t>
            </a:r>
          </a:p>
          <a:p>
            <a:r>
              <a:rPr lang="en-US" dirty="0"/>
              <a:t>London, United Kingdom </a:t>
            </a:r>
          </a:p>
          <a:p>
            <a:r>
              <a:rPr lang="en-US" dirty="0"/>
              <a:t>SW4 6DH4567 Main St ​</a:t>
            </a:r>
          </a:p>
          <a:p>
            <a:r>
              <a:rPr lang="en-US" dirty="0"/>
              <a:t>SPONDOO.CO.UK</a:t>
            </a:r>
          </a:p>
          <a:p>
            <a:r>
              <a:rPr lang="en-US" dirty="0"/>
              <a:t>02033 259 34</a:t>
            </a:r>
          </a:p>
          <a:p>
            <a:endParaRPr lang="en-US" dirty="0"/>
          </a:p>
        </p:txBody>
      </p:sp>
      <p:sp>
        <p:nvSpPr>
          <p:cNvPr id="25" name="Content Placeholder 24">
            <a:extLst>
              <a:ext uri="{FF2B5EF4-FFF2-40B4-BE49-F238E27FC236}">
                <a16:creationId xmlns:a16="http://schemas.microsoft.com/office/drawing/2014/main" id="{85B9EC67-E16B-4644-BE4E-9F3520D5AECF}"/>
              </a:ext>
            </a:extLst>
          </p:cNvPr>
          <p:cNvSpPr>
            <a:spLocks noGrp="1"/>
          </p:cNvSpPr>
          <p:nvPr>
            <p:ph sz="quarter" idx="13"/>
          </p:nvPr>
        </p:nvSpPr>
        <p:spPr/>
        <p:txBody>
          <a:bodyPr/>
          <a:lstStyle/>
          <a:p>
            <a:r>
              <a:rPr lang="en-US" dirty="0"/>
              <a:t>Our Vision</a:t>
            </a:r>
          </a:p>
        </p:txBody>
      </p:sp>
      <p:sp>
        <p:nvSpPr>
          <p:cNvPr id="26" name="Text Placeholder 25">
            <a:extLst>
              <a:ext uri="{FF2B5EF4-FFF2-40B4-BE49-F238E27FC236}">
                <a16:creationId xmlns:a16="http://schemas.microsoft.com/office/drawing/2014/main" id="{CE9C5F90-E573-43D7-AC40-5AD946F4D032}"/>
              </a:ext>
            </a:extLst>
          </p:cNvPr>
          <p:cNvSpPr>
            <a:spLocks noGrp="1"/>
          </p:cNvSpPr>
          <p:nvPr>
            <p:ph type="body" sz="quarter" idx="14"/>
          </p:nvPr>
        </p:nvSpPr>
        <p:spPr/>
        <p:txBody>
          <a:bodyPr/>
          <a:lstStyle/>
          <a:p>
            <a:r>
              <a:rPr lang="en-US"/>
              <a:t>To be a high-ranking respected professional firm that builds strong and lasting relationships with our clients. We desire to provide our customers quality services that are personalized, reliable and value driven. In the longrun, we would love it if our clients felt confident that their interests and business are being cared for by a trusted firm that enjoys working with them and one another. We would love to offer nothing short comprehensive business and tax related services and assist enterprises to tackle complex situations in the fast-changing scenarios of business with the power of rightful decision making</a:t>
            </a:r>
            <a:endParaRPr lang="en-US" dirty="0"/>
          </a:p>
        </p:txBody>
      </p:sp>
      <p:pic>
        <p:nvPicPr>
          <p:cNvPr id="3" name="Picture 2" descr="Logo, company name&#10;&#10;Description automatically generated">
            <a:extLst>
              <a:ext uri="{FF2B5EF4-FFF2-40B4-BE49-F238E27FC236}">
                <a16:creationId xmlns:a16="http://schemas.microsoft.com/office/drawing/2014/main" id="{DC433D0C-776E-4EED-BB5B-345240B7D4A3}"/>
              </a:ext>
            </a:extLst>
          </p:cNvPr>
          <p:cNvPicPr>
            <a:picLocks noChangeAspect="1"/>
          </p:cNvPicPr>
          <p:nvPr/>
        </p:nvPicPr>
        <p:blipFill>
          <a:blip r:embed="rId4"/>
          <a:stretch>
            <a:fillRect/>
          </a:stretch>
        </p:blipFill>
        <p:spPr>
          <a:xfrm>
            <a:off x="0" y="7244862"/>
            <a:ext cx="2058168" cy="637444"/>
          </a:xfrm>
          <a:prstGeom prst="rect">
            <a:avLst/>
          </a:prstGeom>
        </p:spPr>
      </p:pic>
    </p:spTree>
    <p:extLst>
      <p:ext uri="{BB962C8B-B14F-4D97-AF65-F5344CB8AC3E}">
        <p14:creationId xmlns:p14="http://schemas.microsoft.com/office/powerpoint/2010/main" val="4244764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pen drawing line graph">
            <a:extLst>
              <a:ext uri="{FF2B5EF4-FFF2-40B4-BE49-F238E27FC236}">
                <a16:creationId xmlns:a16="http://schemas.microsoft.com/office/drawing/2014/main" id="{1E006552-A299-4408-9F54-B196F5056EA4}"/>
              </a:ext>
            </a:extLst>
          </p:cNvPr>
          <p:cNvPicPr>
            <a:picLocks noGrp="1" noChangeAspect="1"/>
          </p:cNvPicPr>
          <p:nvPr>
            <p:ph type="pic" sz="quarter" idx="10"/>
          </p:nvPr>
        </p:nvPicPr>
        <p:blipFill rotWithShape="1">
          <a:blip r:embed="rId3" cstate="email">
            <a:extLst>
              <a:ext uri="{28A0092B-C50C-407E-A947-70E740481C1C}">
                <a14:useLocalDpi xmlns:a14="http://schemas.microsoft.com/office/drawing/2010/main"/>
              </a:ext>
            </a:extLst>
          </a:blip>
          <a:srcRect l="1" r="1"/>
          <a:stretch/>
        </p:blipFill>
        <p:spPr/>
      </p:pic>
      <p:pic>
        <p:nvPicPr>
          <p:cNvPr id="25" name="Picture Placeholder 24" descr="group collaborating over a laptop">
            <a:extLst>
              <a:ext uri="{FF2B5EF4-FFF2-40B4-BE49-F238E27FC236}">
                <a16:creationId xmlns:a16="http://schemas.microsoft.com/office/drawing/2014/main" id="{3A866D61-5A53-48A0-9828-C82CDA027DCB}"/>
              </a:ext>
            </a:extLst>
          </p:cNvPr>
          <p:cNvPicPr>
            <a:picLocks noGrp="1" noChangeAspect="1"/>
          </p:cNvPicPr>
          <p:nvPr>
            <p:ph type="pic" sz="quarter" idx="11"/>
          </p:nvPr>
        </p:nvPicPr>
        <p:blipFill rotWithShape="1">
          <a:blip r:embed="rId4" cstate="email">
            <a:extLst>
              <a:ext uri="{28A0092B-C50C-407E-A947-70E740481C1C}">
                <a14:useLocalDpi xmlns:a14="http://schemas.microsoft.com/office/drawing/2010/main"/>
              </a:ext>
            </a:extLst>
          </a:blip>
          <a:srcRect/>
          <a:stretch/>
        </p:blipFill>
        <p:spPr/>
      </p:pic>
      <p:pic>
        <p:nvPicPr>
          <p:cNvPr id="8" name="Picture Placeholder 7" descr="woman holding binder leaving office">
            <a:extLst>
              <a:ext uri="{FF2B5EF4-FFF2-40B4-BE49-F238E27FC236}">
                <a16:creationId xmlns:a16="http://schemas.microsoft.com/office/drawing/2014/main" id="{672E69F0-216F-41E3-A8BF-4C5DA81E1445}"/>
              </a:ext>
            </a:extLst>
          </p:cNvPr>
          <p:cNvPicPr>
            <a:picLocks noGrp="1" noChangeAspect="1"/>
          </p:cNvPicPr>
          <p:nvPr>
            <p:ph type="pic" sz="quarter" idx="12"/>
          </p:nvPr>
        </p:nvPicPr>
        <p:blipFill rotWithShape="1">
          <a:blip r:embed="rId5" cstate="email">
            <a:extLst>
              <a:ext uri="{28A0092B-C50C-407E-A947-70E740481C1C}">
                <a14:useLocalDpi xmlns:a14="http://schemas.microsoft.com/office/drawing/2010/main"/>
              </a:ext>
            </a:extLst>
          </a:blip>
          <a:srcRect/>
          <a:stretch/>
        </p:blipFill>
        <p:spPr/>
      </p:pic>
      <p:sp>
        <p:nvSpPr>
          <p:cNvPr id="14" name="Text Placeholder 13">
            <a:extLst>
              <a:ext uri="{FF2B5EF4-FFF2-40B4-BE49-F238E27FC236}">
                <a16:creationId xmlns:a16="http://schemas.microsoft.com/office/drawing/2014/main" id="{2435A574-EC9F-4321-9CA3-5D765C30B3E2}"/>
              </a:ext>
            </a:extLst>
          </p:cNvPr>
          <p:cNvSpPr>
            <a:spLocks noGrp="1"/>
          </p:cNvSpPr>
          <p:nvPr>
            <p:ph type="body" sz="quarter" idx="14"/>
          </p:nvPr>
        </p:nvSpPr>
        <p:spPr/>
        <p:txBody>
          <a:bodyPr>
            <a:normAutofit lnSpcReduction="10000"/>
          </a:bodyPr>
          <a:lstStyle/>
          <a:p>
            <a:pPr marL="171450" indent="-171450">
              <a:buFont typeface="Arial" panose="020B0604020202020204" pitchFamily="34" charset="0"/>
              <a:buChar char="•"/>
            </a:pPr>
            <a:r>
              <a:rPr lang="en-US" dirty="0"/>
              <a:t>First-hand guidance on how to set up your charity.. </a:t>
            </a:r>
          </a:p>
          <a:p>
            <a:pPr marL="171450" indent="-171450">
              <a:buFont typeface="Arial" panose="020B0604020202020204" pitchFamily="34" charset="0"/>
              <a:buChar char="•"/>
            </a:pPr>
            <a:r>
              <a:rPr lang="en-US" dirty="0"/>
              <a:t>Provide you with financial implications involved in charity, including your obligations to maintain your tax exemptions on receipts from donors. </a:t>
            </a:r>
          </a:p>
          <a:p>
            <a:pPr marL="171450" indent="-171450">
              <a:buFont typeface="Arial" panose="020B0604020202020204" pitchFamily="34" charset="0"/>
              <a:buChar char="•"/>
            </a:pPr>
            <a:r>
              <a:rPr lang="en-US" dirty="0"/>
              <a:t>Bookkeeping </a:t>
            </a:r>
          </a:p>
          <a:p>
            <a:pPr marL="171450" indent="-171450">
              <a:buFont typeface="Arial" panose="020B0604020202020204" pitchFamily="34" charset="0"/>
              <a:buChar char="•"/>
            </a:pPr>
            <a:r>
              <a:rPr lang="en-US" dirty="0"/>
              <a:t>Payroll and Auto– Enrollment</a:t>
            </a:r>
          </a:p>
          <a:p>
            <a:pPr marL="171450" indent="-171450">
              <a:buFont typeface="Arial" panose="020B0604020202020204" pitchFamily="34" charset="0"/>
              <a:buChar char="•"/>
            </a:pPr>
            <a:r>
              <a:rPr lang="en-US" dirty="0"/>
              <a:t>Tax Compliance</a:t>
            </a:r>
          </a:p>
          <a:p>
            <a:pPr marL="171450" indent="-171450">
              <a:buFont typeface="Arial" panose="020B0604020202020204" pitchFamily="34" charset="0"/>
              <a:buChar char="•"/>
            </a:pPr>
            <a:r>
              <a:rPr lang="en-US" dirty="0"/>
              <a:t> Compliance with Charity Regulation </a:t>
            </a:r>
          </a:p>
          <a:p>
            <a:pPr marL="171450" indent="-171450">
              <a:buFont typeface="Arial" panose="020B0604020202020204" pitchFamily="34" charset="0"/>
              <a:buChar char="•"/>
            </a:pPr>
            <a:r>
              <a:rPr lang="en-US" dirty="0"/>
              <a:t>Independent Examination</a:t>
            </a:r>
          </a:p>
          <a:p>
            <a:endParaRPr lang="en-US" dirty="0"/>
          </a:p>
        </p:txBody>
      </p:sp>
      <p:sp>
        <p:nvSpPr>
          <p:cNvPr id="11" name="Text Placeholder 10">
            <a:extLst>
              <a:ext uri="{FF2B5EF4-FFF2-40B4-BE49-F238E27FC236}">
                <a16:creationId xmlns:a16="http://schemas.microsoft.com/office/drawing/2014/main" id="{8F457663-49C5-4FE7-93F7-6D408078AC66}"/>
              </a:ext>
            </a:extLst>
          </p:cNvPr>
          <p:cNvSpPr>
            <a:spLocks noGrp="1"/>
          </p:cNvSpPr>
          <p:nvPr>
            <p:ph type="body" sz="quarter" idx="16"/>
          </p:nvPr>
        </p:nvSpPr>
        <p:spPr/>
        <p:txBody>
          <a:bodyPr/>
          <a:lstStyle/>
          <a:p>
            <a:r>
              <a:rPr lang="en-US" dirty="0"/>
              <a:t>“When we give cheerfully and accept gratefully, everyone is blessed.”</a:t>
            </a:r>
          </a:p>
          <a:p>
            <a:r>
              <a:rPr lang="en-US" dirty="0"/>
              <a:t>― Maya Angelou</a:t>
            </a:r>
          </a:p>
        </p:txBody>
      </p:sp>
      <p:sp>
        <p:nvSpPr>
          <p:cNvPr id="22" name="Text Placeholder 21">
            <a:extLst>
              <a:ext uri="{FF2B5EF4-FFF2-40B4-BE49-F238E27FC236}">
                <a16:creationId xmlns:a16="http://schemas.microsoft.com/office/drawing/2014/main" id="{3F0CFD1C-F6E7-4B83-AB91-F24AF9E65390}"/>
              </a:ext>
            </a:extLst>
          </p:cNvPr>
          <p:cNvSpPr>
            <a:spLocks noGrp="1"/>
          </p:cNvSpPr>
          <p:nvPr>
            <p:ph type="body" sz="quarter" idx="17"/>
          </p:nvPr>
        </p:nvSpPr>
        <p:spPr/>
        <p:txBody>
          <a:bodyPr/>
          <a:lstStyle/>
          <a:p>
            <a:r>
              <a:rPr lang="en-US" dirty="0"/>
              <a:t>Our Team</a:t>
            </a:r>
          </a:p>
        </p:txBody>
      </p:sp>
      <p:sp>
        <p:nvSpPr>
          <p:cNvPr id="26" name="Text Placeholder 25">
            <a:extLst>
              <a:ext uri="{FF2B5EF4-FFF2-40B4-BE49-F238E27FC236}">
                <a16:creationId xmlns:a16="http://schemas.microsoft.com/office/drawing/2014/main" id="{DAB717E8-011C-4547-A6B4-B8F2FE4F15FD}"/>
              </a:ext>
            </a:extLst>
          </p:cNvPr>
          <p:cNvSpPr>
            <a:spLocks noGrp="1"/>
          </p:cNvSpPr>
          <p:nvPr>
            <p:ph type="body" sz="quarter" idx="18"/>
          </p:nvPr>
        </p:nvSpPr>
        <p:spPr/>
        <p:txBody>
          <a:bodyPr/>
          <a:lstStyle/>
          <a:p>
            <a:pPr marL="0" indent="0">
              <a:buNone/>
            </a:pPr>
            <a:r>
              <a:rPr lang="en-US" dirty="0" err="1"/>
              <a:t>Spondoo</a:t>
            </a:r>
            <a:r>
              <a:rPr lang="en-US" dirty="0"/>
              <a:t> is made up of a team of Chartered and Certified Accountants and bookkeepers, supported by our in-house software developers. We have years of experience across the finance industry - including in payroll, financial services and pensions - as well as in-depth knowledge of all the software that you use every day to run your business.</a:t>
            </a:r>
          </a:p>
        </p:txBody>
      </p:sp>
      <p:sp>
        <p:nvSpPr>
          <p:cNvPr id="115" name="Title 114">
            <a:extLst>
              <a:ext uri="{FF2B5EF4-FFF2-40B4-BE49-F238E27FC236}">
                <a16:creationId xmlns:a16="http://schemas.microsoft.com/office/drawing/2014/main" id="{D328ED67-05E4-4380-99B0-44D2DEB5311C}"/>
              </a:ext>
            </a:extLst>
          </p:cNvPr>
          <p:cNvSpPr>
            <a:spLocks noGrp="1"/>
          </p:cNvSpPr>
          <p:nvPr>
            <p:ph type="title"/>
          </p:nvPr>
        </p:nvSpPr>
        <p:spPr/>
        <p:txBody>
          <a:bodyPr/>
          <a:lstStyle/>
          <a:p>
            <a:r>
              <a:rPr lang="en-US" dirty="0"/>
              <a:t>Our Services</a:t>
            </a:r>
          </a:p>
        </p:txBody>
      </p:sp>
      <p:pic>
        <p:nvPicPr>
          <p:cNvPr id="3" name="Picture 2" descr="Icon&#10;&#10;Description automatically generated">
            <a:extLst>
              <a:ext uri="{FF2B5EF4-FFF2-40B4-BE49-F238E27FC236}">
                <a16:creationId xmlns:a16="http://schemas.microsoft.com/office/drawing/2014/main" id="{38DAF298-7BE6-4B5D-94F5-ED1F13D10404}"/>
              </a:ext>
            </a:extLst>
          </p:cNvPr>
          <p:cNvPicPr>
            <a:picLocks noChangeAspect="1"/>
          </p:cNvPicPr>
          <p:nvPr/>
        </p:nvPicPr>
        <p:blipFill>
          <a:blip r:embed="rId6"/>
          <a:stretch>
            <a:fillRect/>
          </a:stretch>
        </p:blipFill>
        <p:spPr>
          <a:xfrm>
            <a:off x="4438860" y="6976068"/>
            <a:ext cx="796332" cy="796332"/>
          </a:xfrm>
          <a:prstGeom prst="rect">
            <a:avLst/>
          </a:prstGeom>
        </p:spPr>
      </p:pic>
    </p:spTree>
    <p:extLst>
      <p:ext uri="{BB962C8B-B14F-4D97-AF65-F5344CB8AC3E}">
        <p14:creationId xmlns:p14="http://schemas.microsoft.com/office/powerpoint/2010/main" val="719325024"/>
      </p:ext>
    </p:extLst>
  </p:cSld>
  <p:clrMapOvr>
    <a:masterClrMapping/>
  </p:clrMapOvr>
</p:sld>
</file>

<file path=ppt/theme/theme1.xml><?xml version="1.0" encoding="utf-8"?>
<a:theme xmlns:a="http://schemas.openxmlformats.org/drawingml/2006/main" name="2_Custom Design">
  <a:themeElements>
    <a:clrScheme name="Custom 5">
      <a:dk1>
        <a:srgbClr val="000000"/>
      </a:dk1>
      <a:lt1>
        <a:sysClr val="window" lastClr="FFFFFF"/>
      </a:lt1>
      <a:dk2>
        <a:srgbClr val="17406D"/>
      </a:dk2>
      <a:lt2>
        <a:srgbClr val="DBEFF9"/>
      </a:lt2>
      <a:accent1>
        <a:srgbClr val="82B1E4"/>
      </a:accent1>
      <a:accent2>
        <a:srgbClr val="17406D"/>
      </a:accent2>
      <a:accent3>
        <a:srgbClr val="FFFFFF"/>
      </a:accent3>
      <a:accent4>
        <a:srgbClr val="FFFFFF"/>
      </a:accent4>
      <a:accent5>
        <a:srgbClr val="FFFFFF"/>
      </a:accent5>
      <a:accent6>
        <a:srgbClr val="FFFFFF"/>
      </a:accent6>
      <a:hlink>
        <a:srgbClr val="17406D"/>
      </a:hlink>
      <a:folHlink>
        <a:srgbClr val="82B1E4"/>
      </a:folHlink>
    </a:clrScheme>
    <a:fontScheme name="Custom 6">
      <a:majorFont>
        <a:latin typeface="Century Gothic"/>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M34074874_Yellow accent brochure_LH_v1.pptx" id="{68254080-4E1C-4D18-A067-A1C16B6B5ECA}" vid="{D314FDB1-E43B-4503-84C2-1A5BD655BB4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87" row="9">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72626E1F-ED93-4A4E-AF1C-1617B798BE36}">
  <we:reference id="wa104178141" version="4.3.3.0" store="en-US" storeType="OMEX"/>
  <we:alternateReferences>
    <we:reference id="wa104178141" version="4.3.3.0" store="WA104178141"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FE838D-EB9B-4153-A16F-B1A78EB5AC02}">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71DE4012-7B1D-496A-90E8-E53D7807CC38}">
  <ds:schemaRefs>
    <ds:schemaRef ds:uri="http://schemas.microsoft.com/sharepoint/v3/contenttype/forms"/>
  </ds:schemaRefs>
</ds:datastoreItem>
</file>

<file path=customXml/itemProps3.xml><?xml version="1.0" encoding="utf-8"?>
<ds:datastoreItem xmlns:ds="http://schemas.openxmlformats.org/officeDocument/2006/customXml" ds:itemID="{4F787BF6-391C-4910-B593-E3115BAA86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Tech brochure</Template>
  <TotalTime>57</TotalTime>
  <Words>267</Words>
  <Application>Microsoft Office PowerPoint</Application>
  <PresentationFormat>Custom</PresentationFormat>
  <Paragraphs>25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Century Gothic</vt:lpstr>
      <vt:lpstr>Gill Sans MT</vt:lpstr>
      <vt:lpstr>2_Custom Design</vt:lpstr>
      <vt:lpstr>SPONDOO ACCOUNTANTS</vt:lpstr>
      <vt:lpstr>Our Services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SPONDOO ACCOUNTANTS</dc:title>
  <dc:creator>Faith Sayo</dc:creator>
  <cp:lastModifiedBy>Faith Sayo</cp:lastModifiedBy>
  <cp:revision>6</cp:revision>
  <dcterms:created xsi:type="dcterms:W3CDTF">2021-05-20T09:40:13Z</dcterms:created>
  <dcterms:modified xsi:type="dcterms:W3CDTF">2021-05-20T10:37:57Z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